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-17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82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6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0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43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0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6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50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26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3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6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5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20 - </a:t>
            </a:r>
            <a:r>
              <a:rPr lang="en-GB" dirty="0" err="1">
                <a:solidFill>
                  <a:schemeClr val="tx1"/>
                </a:solidFill>
              </a:rPr>
              <a:t>Jesoa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5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Jesoa Malalako! tafio ny herinao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Hahaizako mandresy ny fakam-panahy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6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He, tsinontsinona izao tontolo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fanimbana tena, saina sy fanahy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reharehako ilay tanambokovoko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Hihamina eo anilanao anie ny foko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2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eo anilanao tsy misy ny toloko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no mahatsara ahy, Jesoa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1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Jesoa Malalako! tafio ny herinao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Hahaizako mandresy ny fakam-panahy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4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He, tsinontsinona izao tontolo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fanimbana tena, saina sy fanahy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reharehako ilay tanambokovoko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Hihamina eo anilanao anie ny foko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3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eo anilanao tsy misy ny toloko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no mahatsara ahy, Jesoa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6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anilanao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toloko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mahatsara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trotraky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adin-tsaina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Vao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mahatsiaro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0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Menatra aho tsy sahy mitaraina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Jesoa Fitiavana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Kanjo tambitamby, safosafo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nasetrinao ny ditrako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7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tsapako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novidiana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lafo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Tamin</a:t>
            </a:r>
            <a:r>
              <a:rPr lang="en-GB" dirty="0" smtClean="0">
                <a:solidFill>
                  <a:schemeClr val="tx1"/>
                </a:solidFill>
              </a:rPr>
              <a:t>?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6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Efa trotraky ny adin-tsaina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Vao mba mahatsiaro anao ry Tompo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1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Menatra aho tsy sahy mitaraina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Jesoa Fitiavana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6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Kanjo tambitamby, safosafo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nasetrinao ny ditrako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1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Eny tsapako fa novidiana lafo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Tamin? ny Ranao ny tenako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62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94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20 - Jesoa Fitiavana</vt:lpstr>
      <vt:lpstr>Efa trotraky ny adin-tsaina Vao mba mahatsiaro anao ry Tompo</vt:lpstr>
      <vt:lpstr>Menatra aho tsy sahy mitaraina Ry Jesoa Fitiavana</vt:lpstr>
      <vt:lpstr>Kanjo tambitamby, safosafo No nasetrinao ny ditrako</vt:lpstr>
      <vt:lpstr>Eny tsapako fa novidiana lafo Tamin? ny Ranao ny tenako</vt:lpstr>
      <vt:lpstr>Efa trotraky ny adin-tsaina Vao mba mahatsiaro anao ry Tompo</vt:lpstr>
      <vt:lpstr>Menatra aho tsy sahy mitaraina Ry Jesoa Fitiavana</vt:lpstr>
      <vt:lpstr>Kanjo tambitamby, safosafo No nasetrinao ny ditrako</vt:lpstr>
      <vt:lpstr>Eny tsapako fa novidiana lafo Tamin? ny Ranao ny tenako</vt:lpstr>
      <vt:lpstr>Jesoa Malalako! tafio ny herinao Hahaizako mandresy ny fakam-panahy</vt:lpstr>
      <vt:lpstr>He, tsinontsinona izao tontolo izao Fa fanimbana tena, saina sy fanahy</vt:lpstr>
      <vt:lpstr>Ho reharehako ilay tanambokovoko Hihamina eo anilanao anie ny foko</vt:lpstr>
      <vt:lpstr>Fa eo anilanao tsy misy ny toloko Eo no mahatsara ahy, Jesoa</vt:lpstr>
      <vt:lpstr>Jesoa Malalako! tafio ny herinao Hahaizako mandresy ny fakam-panahy</vt:lpstr>
      <vt:lpstr>He, tsinontsinona izao tontolo izao Fa fanimbana tena, saina sy fanahy</vt:lpstr>
      <vt:lpstr>Ho reharehako ilay tanambokovoko Hihamina eo anilanao anie ny foko</vt:lpstr>
      <vt:lpstr>Fa eo anilanao tsy misy ny toloko Eo no mahatsara ahy, Jesoa</vt:lpstr>
      <vt:lpstr>Fa eo anilanao tsy misy ny toloko Eo no mahatsara ahy, Jesoa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32</cp:revision>
  <dcterms:created xsi:type="dcterms:W3CDTF">2015-02-15T12:43:03Z</dcterms:created>
  <dcterms:modified xsi:type="dcterms:W3CDTF">2023-10-23T16:36:43Z</dcterms:modified>
</cp:coreProperties>
</file>