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4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0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6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3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02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3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35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3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3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21 - </a:t>
            </a:r>
            <a:r>
              <a:rPr lang="en-GB" dirty="0" err="1">
                <a:solidFill>
                  <a:schemeClr val="tx1"/>
                </a:solidFill>
              </a:rPr>
              <a:t>Mahatoky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tokony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hekena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Mahatoky,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tokony hekena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Amin'ny fankasitrahana rehetra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5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Izao teny izao (²) :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Tonga tety ambonin'ny 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Kristy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mpanota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Ary amin'ireny,izaho (izaho)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Amin'ireny, izaho no lohany (²).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 izao no namindrana fo tamiko (²)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7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ny mba hisehoan'i Jesoa Kristy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amiko izay Lohany (²)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faharipo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fianarana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Hahazoana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01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40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21 - Mahatoky  ka tokony hekena</vt:lpstr>
      <vt:lpstr>Mahatoky,  ka tokony hekena Amin'ny fankasitrahana rehetra</vt:lpstr>
      <vt:lpstr>Izao teny izao (²) :  Tonga tety ambonin'ny tany</vt:lpstr>
      <vt:lpstr>Kristy Jesoa Hamonjy ny mpanota</vt:lpstr>
      <vt:lpstr>Ary amin'ireny,izaho (izaho) Amin'ireny, izaho no lohany (²).</vt:lpstr>
      <vt:lpstr>Kanefa izao no namindrana fo tamiko (²)</vt:lpstr>
      <vt:lpstr>Dia ny mba hisehoan'i Jesoa Kristy  eo amiko izay Lohany (²)</vt:lpstr>
      <vt:lpstr>Ny faharipo rehetra Ho fianarana Ho an'izay hino Azy Hahazoana fiainana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33</cp:revision>
  <dcterms:created xsi:type="dcterms:W3CDTF">2015-02-15T12:43:03Z</dcterms:created>
  <dcterms:modified xsi:type="dcterms:W3CDTF">2023-10-23T16:37:18Z</dcterms:modified>
</cp:coreProperties>
</file>