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08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60" y="156"/>
      </p:cViewPr>
      <p:guideLst/>
    </p:cSldViewPr>
  </p:slideViewPr>
  <p:outlineViewPr>
    <p:cViewPr>
      <p:scale>
        <a:sx n="33" d="100"/>
        <a:sy n="33" d="100"/>
      </p:scale>
      <p:origin x="0" y="-67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51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79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6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83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86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57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38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76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03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8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1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FF 22 - </a:t>
            </a:r>
            <a:r>
              <a:rPr lang="en-GB" dirty="0" err="1">
                <a:solidFill>
                  <a:schemeClr val="tx1"/>
                </a:solidFill>
              </a:rPr>
              <a:t>Tsy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mendrika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7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Madio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diovy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Marina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hamarino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17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Masina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hamasino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37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mendrika hitsimpona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latsaka amin'ny latabatrao aho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6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Kanefa, hoy lanao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"Izay manatona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ho laviko mihitsy"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8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Noho ny teninao,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Noho ny teninao,</a:t>
            </a:r>
            <a:r>
              <a:rPr lang="en-GB" smtClean="0">
                <a:solidFill>
                  <a:schemeClr val="tx1"/>
                </a:solidFill>
              </a:rPr>
              <a:t> noho ny teninao</a:t>
            </a:r>
            <a:r>
              <a:rPr lang="en-GB">
                <a:solidFill>
                  <a:schemeClr val="tx1"/>
                </a:solidFill>
              </a:rPr>
              <a:t> Noho ny teninao,</a:t>
            </a:r>
            <a:r>
              <a:rPr lang="en-GB" smtClean="0">
                <a:solidFill>
                  <a:schemeClr val="tx1"/>
                </a:solidFill>
              </a:rPr>
              <a:t/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sahiko ny manatona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880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Madio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diovy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4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Marina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hamarino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8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Masina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hamasino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8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mendrika hitsimpona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latsaka amin'ny latabatrao aho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7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Tsy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mendrika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mpanompo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atao</a:t>
            </a:r>
            <a:r>
              <a:rPr lang="en-GB" dirty="0" smtClean="0">
                <a:solidFill>
                  <a:schemeClr val="tx1"/>
                </a:solidFill>
              </a:rPr>
              <a:t> hoe " </a:t>
            </a:r>
            <a:r>
              <a:rPr lang="en-GB" dirty="0" err="1" smtClean="0">
                <a:solidFill>
                  <a:schemeClr val="tx1"/>
                </a:solidFill>
              </a:rPr>
              <a:t>zanakao</a:t>
            </a:r>
            <a:r>
              <a:rPr lang="en-GB" dirty="0" smtClean="0">
                <a:solidFill>
                  <a:schemeClr val="tx1"/>
                </a:solidFill>
              </a:rPr>
              <a:t> "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65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Kanefa, hoy lanao :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"Izay manatona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ho laviko mihitsy"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2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Noho ny teninao,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>
                <a:solidFill>
                  <a:schemeClr val="tx1"/>
                </a:solidFill>
              </a:rPr>
              <a:t>Noho ny teninao,</a:t>
            </a:r>
            <a:r>
              <a:rPr lang="en-GB" smtClean="0">
                <a:solidFill>
                  <a:schemeClr val="tx1"/>
                </a:solidFill>
              </a:rPr>
              <a:t> noho ny teninao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sahiko ny manatona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7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Madio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diovy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37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lanao no Marina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hamarino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84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Ianao no Masina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(Mba hamasino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7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diovy aho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Hamarino aho re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3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diovy aho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z="8000" kern="120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(Mba diovy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hamarino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(Hamarino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3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hamasino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(Hamasino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90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diovy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z="8000" kern="120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(Mba diovy aho)</a:t>
            </a:r>
            <a:r>
              <a:rPr lang="en-GB" smtClean="0">
                <a:solidFill>
                  <a:schemeClr val="tx1"/>
                </a:solidFill>
              </a:rPr>
              <a:t/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Hamarino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(Hamarino aho)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Hamasino re.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Kanefa lanao, ry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niantso ahy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40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diovy aho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Hamarino aho re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diovy aho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z="8000" kern="120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(Mba diovy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4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hamarino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(Hamarino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92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Mba hamasino re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(Hamasino aho re)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92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</a:rPr>
              <a:t>Mba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diovy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(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Mba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 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diovy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 </a:t>
            </a:r>
            <a:r>
              <a:rPr lang="en-GB" sz="8000" kern="1200" dirty="0" err="1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aho</a:t>
            </a:r>
            <a:r>
              <a:rPr lang="en-GB" sz="8000" kern="1200" dirty="0" smtClean="0">
                <a:solidFill>
                  <a:schemeClr val="tx1"/>
                </a:solidFill>
                <a:effectLst/>
                <a:latin typeface="Helvetica Inserat LT Std" panose="020B0806030702050204" pitchFamily="34" charset="0"/>
                <a:ea typeface="+mj-ea"/>
                <a:cs typeface="+mj-cs"/>
              </a:rPr>
              <a:t>)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Hamarino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dirty="0" err="1" smtClean="0">
                <a:solidFill>
                  <a:schemeClr val="tx1"/>
                </a:solidFill>
              </a:rPr>
              <a:t>Hamarino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aho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Hamasino</a:t>
            </a:r>
            <a:r>
              <a:rPr lang="en-GB" dirty="0" smtClean="0">
                <a:solidFill>
                  <a:schemeClr val="tx1"/>
                </a:solidFill>
              </a:rPr>
              <a:t> re.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5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Izay manatona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ho laviko, hoy lanao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3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tamy aho ka sahy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Nanatona anao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mendrika ahy mpanompo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atao hoe " zanakao 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Kanefa lanao, ry Tompo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niantso ahy izao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1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Izay manatona 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Tsy ho laviko, hoy lanao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Dia tamy aho ka sahy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Nanatona anao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19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123</Words>
  <Application>Microsoft Office PowerPoint</Application>
  <PresentationFormat>Affichage à l'écran (4:3)</PresentationFormat>
  <Paragraphs>34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22 - Tsy mendrika ahy</vt:lpstr>
      <vt:lpstr>Tsy mendrika ahy mpanompo Ny atao hoe " zanakao "</vt:lpstr>
      <vt:lpstr>Kanefa lanao, ry Tompo No niantso ahy izao</vt:lpstr>
      <vt:lpstr>Izay manatona Ahy Tsy ho laviko, hoy lanao</vt:lpstr>
      <vt:lpstr>Dia tamy aho ka sahy Nanatona anao </vt:lpstr>
      <vt:lpstr>Tsy mendrika ahy mpanompo Ny atao hoe " zanakao "</vt:lpstr>
      <vt:lpstr>Kanefa lanao, ry Tompo No niantso ahy izao</vt:lpstr>
      <vt:lpstr>Izay manatona Ahy Tsy ho laviko, hoy lanao</vt:lpstr>
      <vt:lpstr>Dia tamy aho ka sahy Nanatona anao </vt:lpstr>
      <vt:lpstr>Ianao no Madio (Mba diovy aho re)</vt:lpstr>
      <vt:lpstr>Ianao no Marina (Mba hamarino aho re)</vt:lpstr>
      <vt:lpstr>Ianao no Masina (Mba hamasino aho re)</vt:lpstr>
      <vt:lpstr>Tsy mendrika hitsimpona Ny latsaka amin'ny latabatrao aho</vt:lpstr>
      <vt:lpstr>Kanefa, hoy lanao : "Izay manatona Ahy Tsy ho laviko mihitsy"</vt:lpstr>
      <vt:lpstr>Noho ny teninao, Noho ny teninao, noho ny teninao Noho ny teninao, Dia sahiko ny manatona</vt:lpstr>
      <vt:lpstr>Ianao no Madio (Mba diovy aho re)</vt:lpstr>
      <vt:lpstr>Ianao no Marina (Mba hamarino aho re)</vt:lpstr>
      <vt:lpstr>Ianao no Masina (Mba hamasino aho re)</vt:lpstr>
      <vt:lpstr>Tsy mendrika hitsimpona Ny latsaka amin'ny latabatrao aho</vt:lpstr>
      <vt:lpstr>Kanefa, hoy lanao : "Izay manatona Ahy Tsy ho laviko mihitsy"</vt:lpstr>
      <vt:lpstr>Noho ny teninao, Noho ny teninao, noho ny teninao Dia sahiko ny manatona</vt:lpstr>
      <vt:lpstr>Ianao no Madio  (Mba diovy aho re)</vt:lpstr>
      <vt:lpstr>lanao no Marina (Mba hamarino aho re)</vt:lpstr>
      <vt:lpstr>Ianao no Masina (Mba hamasino aho re)</vt:lpstr>
      <vt:lpstr>Mba diovy aho re Hamarino aho re</vt:lpstr>
      <vt:lpstr>Mba diovy aho re (Mba diovy aho re)</vt:lpstr>
      <vt:lpstr>Mba hamarino re (Hamarino aho re)</vt:lpstr>
      <vt:lpstr>Mba hamasino re (Hamasino aho re)</vt:lpstr>
      <vt:lpstr>Mba diovy  (Mba diovy aho) Hamarino  (Hamarino aho) Hamasino re.</vt:lpstr>
      <vt:lpstr>Mba diovy aho re Hamarino aho re</vt:lpstr>
      <vt:lpstr>Mba diovy aho re (Mba diovy aho re)</vt:lpstr>
      <vt:lpstr>Mba hamarino re (Hamarino aho re)</vt:lpstr>
      <vt:lpstr>Mba hamasino re (Hamasino aho re)</vt:lpstr>
      <vt:lpstr>Mba diovy  (Mba diovy aho) Hamarino  (Hamarino aho) Hamasino re.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36</cp:revision>
  <dcterms:created xsi:type="dcterms:W3CDTF">2015-02-15T12:43:03Z</dcterms:created>
  <dcterms:modified xsi:type="dcterms:W3CDTF">2023-10-23T16:37:42Z</dcterms:modified>
</cp:coreProperties>
</file>