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0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1440" y="72"/>
      </p:cViewPr>
      <p:guideLst/>
    </p:cSldViewPr>
  </p:slideViewPr>
  <p:outlineViewPr>
    <p:cViewPr>
      <p:scale>
        <a:sx n="33" d="100"/>
        <a:sy n="33" d="100"/>
      </p:scale>
      <p:origin x="0" y="-31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2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23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506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951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911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639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085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77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362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492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2108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4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9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FF 23 - </a:t>
            </a:r>
            <a:r>
              <a:rPr lang="en-GB" dirty="0" err="1">
                <a:solidFill>
                  <a:schemeClr val="tx1"/>
                </a:solidFill>
              </a:rPr>
              <a:t>Andriamanitra</a:t>
            </a:r>
            <a:r>
              <a:rPr lang="en-GB" dirty="0">
                <a:solidFill>
                  <a:schemeClr val="tx1"/>
                </a:solidFill>
              </a:rPr>
              <a:t> ô ! </a:t>
            </a:r>
            <a:r>
              <a:rPr lang="en-GB" dirty="0" err="1">
                <a:solidFill>
                  <a:schemeClr val="tx1"/>
                </a:solidFill>
              </a:rPr>
              <a:t>Ry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Tompo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Zanahary</a:t>
            </a:r>
            <a:r>
              <a:rPr lang="en-GB" dirty="0">
                <a:solidFill>
                  <a:schemeClr val="tx1"/>
                </a:solidFill>
              </a:rPr>
              <a:t> (A.T.Z</a:t>
            </a:r>
            <a:r>
              <a:rPr lang="en-GB" dirty="0" smtClean="0">
                <a:solidFill>
                  <a:schemeClr val="tx1"/>
                </a:solidFill>
              </a:rPr>
              <a:t>.)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844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Raha ny eto an-tany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Dia mandalo ihany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Miovaova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azo ianteherana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5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Be no efa voa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mamoy fo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izany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fomban'ny tany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06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Toa fiainana raha jerena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Kanjo indrisy fa mahonena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680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Hasambarana miserana ihany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85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3. Mbola ho entin'Andriamanitra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hotsaraina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'Zaho sy ianao, ka tsy ho afa-maina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742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Jesoa Mpanjaka no hitsara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hanavaka ny tsara sy ny ratsy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190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Raha ny eto an-tany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Dia mandalo ihany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Miovaova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azo ianteherana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912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Be no efa voa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mamoy fo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izany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fomban'ny tany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530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Toa fiainana raha jerena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Kanjo indrisy fa mahonena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446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Hasambarana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miserana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ihany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98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Andriamanitra</a:t>
            </a:r>
            <a:r>
              <a:rPr lang="en-GB" dirty="0" smtClean="0">
                <a:solidFill>
                  <a:schemeClr val="tx1"/>
                </a:solidFill>
              </a:rPr>
              <a:t> ô !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Zanahary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Be </a:t>
            </a:r>
            <a:r>
              <a:rPr lang="en-GB" dirty="0" err="1" smtClean="0">
                <a:solidFill>
                  <a:schemeClr val="tx1"/>
                </a:solidFill>
              </a:rPr>
              <a:t>fitiavana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mamonjy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mamelona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9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Vatolampy, toky tsy mifindra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maharitra mandrakizay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42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Raha ny eto an-tany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Dia mandalo ihany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Miovaova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azo ianteherana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99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Be no efa voa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mamoy fo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izany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fomban'ny tany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38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Toa fiainana raha jerena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Kanjo indrisy fa mahonena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3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Hasambarana miserana ihany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68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0! ry velona tsarovy ny andronao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mandalo tsy mba manam-pijanonana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54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 tandremo sao variana ianao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'Zao tontolo izao ho levons avokoa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4697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95</Words>
  <Application>Microsoft Office PowerPoint</Application>
  <PresentationFormat>Affichage à l'écran (4:3)</PresentationFormat>
  <Paragraphs>19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23 - Andriamanitra ô ! Ry Tompo Zanahary (A.T.Z.)</vt:lpstr>
      <vt:lpstr>1 Andriamanitra ô ! Ry Tompo Zanahary Be fitiavana, mamonjy sy mamelona</vt:lpstr>
      <vt:lpstr>Vatolampy, toky tsy mifindra Fa maharitra mandrakizay</vt:lpstr>
      <vt:lpstr>Fiv : Raha ny eto an-tany Dia mandalo ihany Miovaova Tsy azo ianteherana</vt:lpstr>
      <vt:lpstr>Be no efa voa Ka mamoy fo Fa izany No fomban'ny tany</vt:lpstr>
      <vt:lpstr>Toa fiainana raha jerena Kanjo indrisy fa mahonena</vt:lpstr>
      <vt:lpstr>Hasambarana miserana ihany</vt:lpstr>
      <vt:lpstr>2. 0! ry velona tsarovy ny andronao Fa mandalo tsy mba manam-pijanonana</vt:lpstr>
      <vt:lpstr>Ka tandremo sao variana ianao 'Zao tontolo izao ho levons avokoa</vt:lpstr>
      <vt:lpstr>Fiv : Raha ny eto an-tany Dia mandalo ihany Miovaova Tsy azo ianteherana</vt:lpstr>
      <vt:lpstr>Be no efa voa Ka mamoy fo Fa izany No fomban'ny tany</vt:lpstr>
      <vt:lpstr>Toa fiainana raha jerena Kanjo indrisy fa mahonena</vt:lpstr>
      <vt:lpstr>Hasambarana miserana ihany</vt:lpstr>
      <vt:lpstr>3. Mbola ho entin'Andriamanitra hotsaraina 'Zaho sy ianao, ka tsy ho afa-maina</vt:lpstr>
      <vt:lpstr>Fa Jesoa Mpanjaka no hitsara Ka hanavaka ny tsara sy ny ratsy</vt:lpstr>
      <vt:lpstr>Fiv : Raha ny eto an-tany Dia mandalo ihany Miovaova Tsy azo ianteherana</vt:lpstr>
      <vt:lpstr>Be no efa voa Ka mamoy fo Fa izany No fomban'ny tany</vt:lpstr>
      <vt:lpstr>Toa fiainana raha jerena Kanjo indrisy fa mahonena</vt:lpstr>
      <vt:lpstr>Hasambarana miserana ihany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35</cp:revision>
  <dcterms:created xsi:type="dcterms:W3CDTF">2015-02-15T12:43:03Z</dcterms:created>
  <dcterms:modified xsi:type="dcterms:W3CDTF">2023-10-23T16:38:13Z</dcterms:modified>
</cp:coreProperties>
</file>