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5" autoAdjust="0"/>
    <p:restoredTop sz="86391" autoAdjust="0"/>
  </p:normalViewPr>
  <p:slideViewPr>
    <p:cSldViewPr snapToGrid="0">
      <p:cViewPr>
        <p:scale>
          <a:sx n="40" d="100"/>
          <a:sy n="40" d="100"/>
        </p:scale>
        <p:origin x="762" y="588"/>
      </p:cViewPr>
      <p:guideLst/>
    </p:cSldViewPr>
  </p:slideViewPr>
  <p:outlineViewPr>
    <p:cViewPr>
      <p:scale>
        <a:sx n="33" d="100"/>
        <a:sy n="33" d="100"/>
      </p:scale>
      <p:origin x="0" y="-8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69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4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35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137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78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69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9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99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55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47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0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51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24 - </a:t>
            </a:r>
            <a:r>
              <a:rPr lang="en-GB" dirty="0" err="1">
                <a:solidFill>
                  <a:schemeClr val="tx1"/>
                </a:solidFill>
              </a:rPr>
              <a:t>Mahereza</a:t>
            </a:r>
            <a:r>
              <a:rPr lang="en-GB" dirty="0">
                <a:solidFill>
                  <a:schemeClr val="tx1"/>
                </a:solidFill>
              </a:rPr>
              <a:t> ! 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momba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4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Miainga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mazotoa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Mikeleza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Mivavaha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mivavaha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an'izao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tontolo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7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Mijoroa, mitoria,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Mamafaza Teny Soa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ny Tompo be fitia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manohana anao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4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Sarotra ny lalanao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Kanefa matokia tokoa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Andrandrao ny masonao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mbola ao ny Tompo soa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Izy no aminao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hampandresy izao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0! mahereza fa ny Tompo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Momba 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5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Mandrosoa, miasà,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Tano ny finoanao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mba matahotra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 manahinahy izao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8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Miadia, mitafia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firaisan-tsaina 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ny fahavalonao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handositra tokoa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77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Aza kivikivy foana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ny Tomponao dia 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Mampahery lalandava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Ary koa tsy mba mandao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03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Izy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hampandresy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0 ! </a:t>
            </a:r>
            <a:r>
              <a:rPr lang="en-GB" dirty="0" err="1" smtClean="0">
                <a:solidFill>
                  <a:schemeClr val="tx1"/>
                </a:solidFill>
              </a:rPr>
              <a:t>mahereza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Momba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051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35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24 - Mahereza !  Ny Tompo momba anao</vt:lpstr>
      <vt:lpstr>1 Miainga, mazotoa,  Mikeleza aina koa  Mivavaha, mivavaha,  Ho an'izao tontolo izao </vt:lpstr>
      <vt:lpstr>Mijoroa, mitoria,  Mamafaza Teny Soa  Fa ny Tompo be fitia  No manohana anao </vt:lpstr>
      <vt:lpstr>Sarotra ny lalanao  Kanefa matokia tokoa  Andrandrao ny masonao  Fa mbola ao ny Tompo soa </vt:lpstr>
      <vt:lpstr>Izy no aminao  Ka hampandresy izao  0! mahereza fa ny Tompo  Momba anao</vt:lpstr>
      <vt:lpstr>2. Mandrosoa, miasà, Tano ny finoanao Aza mba matahotra Na manahinahy izao</vt:lpstr>
      <vt:lpstr>Miadia, mitafia Ny firaisan-tsaina soa Fa ny fahavalonao Dia handositra tokoa</vt:lpstr>
      <vt:lpstr>Aza kivikivy foana Fa ny Tomponao dia ao Mampahery lalandava Ary koa tsy mba mandao</vt:lpstr>
      <vt:lpstr>Izy no aminao Ka hampandresy anao 0 ! mahereza fa ny Tompo Momba anao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36</cp:revision>
  <dcterms:created xsi:type="dcterms:W3CDTF">2015-02-15T12:43:03Z</dcterms:created>
  <dcterms:modified xsi:type="dcterms:W3CDTF">2023-10-23T16:39:22Z</dcterms:modified>
</cp:coreProperties>
</file>