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4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4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6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1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3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0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9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2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24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44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36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5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25 - </a:t>
            </a:r>
            <a:r>
              <a:rPr lang="en-GB" dirty="0" err="1">
                <a:solidFill>
                  <a:schemeClr val="tx1"/>
                </a:solidFill>
              </a:rPr>
              <a:t>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voadiko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3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ondry mania no maneho anio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Zao fanekena sy voady ; 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9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Nandinika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zava-bita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mendrika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hanatona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Kanefa tsaroako ny fitiavanao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Hamonjy ity mpanomponao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9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'Lay Teny mahery mananatra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Nampiova ny foko torovana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3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'Lay Fanahy Masina inoako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Hampianatra sy hanadio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0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apetrako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voadiko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37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25 - Ny voadiko</vt:lpstr>
      <vt:lpstr>Ny ondry mania no maneho anio Zao fanekena sy voady ; zao</vt:lpstr>
      <vt:lpstr>Nandinika ny zava-bita, Jesoa Tsy mendrika hanatona Anao</vt:lpstr>
      <vt:lpstr>Kanefa tsaroako ny fitiavanao Hamonjy ity mpanomponao</vt:lpstr>
      <vt:lpstr>'Lay Teny mahery mananatra Nampiova ny foko torovana</vt:lpstr>
      <vt:lpstr>'Lay Fanahy Masina inoako Hampianatra sy hanadio</vt:lpstr>
      <vt:lpstr>Ny ho aviko apetrako eo Aminao Izany no voadiko izao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37</cp:revision>
  <dcterms:created xsi:type="dcterms:W3CDTF">2015-02-15T12:43:03Z</dcterms:created>
  <dcterms:modified xsi:type="dcterms:W3CDTF">2023-10-23T16:39:58Z</dcterms:modified>
</cp:coreProperties>
</file>