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20" autoAdjust="0"/>
    <p:restoredTop sz="86391" autoAdjust="0"/>
  </p:normalViewPr>
  <p:slideViewPr>
    <p:cSldViewPr snapToGrid="0">
      <p:cViewPr varScale="1">
        <p:scale>
          <a:sx n="58" d="100"/>
          <a:sy n="58" d="100"/>
        </p:scale>
        <p:origin x="48" y="132"/>
      </p:cViewPr>
      <p:guideLst/>
    </p:cSldViewPr>
  </p:slideViewPr>
  <p:outlineViewPr>
    <p:cViewPr>
      <p:scale>
        <a:sx n="33" d="100"/>
        <a:sy n="33" d="100"/>
      </p:scale>
      <p:origin x="0" y="-4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4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9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7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6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2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3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1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6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29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83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26 - </a:t>
            </a:r>
            <a:r>
              <a:rPr lang="en-GB" dirty="0" err="1">
                <a:solidFill>
                  <a:schemeClr val="tx1"/>
                </a:solidFill>
              </a:rPr>
              <a:t>Jesosy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reharehako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2- Tsy misy nahitam-pamonjena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Afa-tsy taminao.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Nanaiky Ianao tsy mba noterena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Hitondra aina 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tananao mahery natsotranao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hitantana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Hahaizako mandeha sy mizotra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làla-marina.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Manana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Sambatra aho,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ô,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Miankina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an-tratranao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Ampy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Ampy ahy ny finoako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Raketiko ao am-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po lalandava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reharehako 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3- Nasehonao ilay fahefana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Manda sy aroko,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niala maina teo ilay satana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fahavaloko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1-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reharehako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Afa-tsy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misy maharombaka akory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eo an-tananao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Izany indrindra no ilazako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reharehako 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Manana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Sambatra aho,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ô,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Miankina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an-tratranao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Ampy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Ampy ahy ny finoako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Raketiko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lalandava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reharehako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Anao ny hery,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Anao ny haja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voninahitra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fasana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ny fiainan-tsy hita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Indro efa resinao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Izao tontolo izao dia nahita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efa nitsangana 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Manana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Sambatra aho,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ô,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Miankina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an-tratranao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Ampy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Ampy ahy ny finoako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Raketiko ao am-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po lalandava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reharehako 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91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26 - Jesosy reharehako</vt:lpstr>
      <vt:lpstr>1- Tsy misy reharehako Afa-tsy Ianao,  Jesosy ô !</vt:lpstr>
      <vt:lpstr>Anao ny hery,  Anao ny haja Sy voninahitra</vt:lpstr>
      <vt:lpstr>Ny fasana  sy ny fiainan-tsy hita Indro efa resinao</vt:lpstr>
      <vt:lpstr>Izao tontolo izao dia nahita Fa efa nitsangana Ianao</vt:lpstr>
      <vt:lpstr>Sambatra aho,  Jeso ô, Manana Anao izay Tompon’ny hery.</vt:lpstr>
      <vt:lpstr>Sambatra aho,  Jeso ô, Miankina  eo an-tratranao</vt:lpstr>
      <vt:lpstr>Ampy ahy  ny fitiavanao Ampy ahy ny finoako Anao.</vt:lpstr>
      <vt:lpstr>Raketiko ao am- po lalandava Fa reharehako Ianao</vt:lpstr>
      <vt:lpstr>2- Tsy misy nahitam-pamonjena Afa-tsy taminao.</vt:lpstr>
      <vt:lpstr>Nanaiky Ianao tsy mba noterena Hitondra aina vao.</vt:lpstr>
      <vt:lpstr>Ny tananao mahery natsotranao Mba hitantana</vt:lpstr>
      <vt:lpstr>Hahaizako mandeha sy mizotra Ny làla-marina.</vt:lpstr>
      <vt:lpstr>Sambatra aho,  Jeso ô, Manana Anao izay Tompon’ny hery.</vt:lpstr>
      <vt:lpstr>Sambatra aho,  Jeso ô, Miankina  eo an-tratranao</vt:lpstr>
      <vt:lpstr>Ampy ahy  ny fitiavanao Ampy ahy ny finoako Anao.</vt:lpstr>
      <vt:lpstr>Raketiko ao am- po lalandava Fa reharehako Ianao</vt:lpstr>
      <vt:lpstr>3- Nasehonao ilay fahefana Manda sy aroko,</vt:lpstr>
      <vt:lpstr>Ka niala maina teo ilay satana Ilay fahavaloko</vt:lpstr>
      <vt:lpstr>Tsy misy maharombaka akory Izay eo an-tananao</vt:lpstr>
      <vt:lpstr>Izany indrindra no ilazako Fa reharehako Ianao</vt:lpstr>
      <vt:lpstr>Sambatra aho, Jeso ô, Manana Anao izay Tompon’ny hery.</vt:lpstr>
      <vt:lpstr>Sambatra aho,  Jeso ô, Miankina  eo an-tratranao</vt:lpstr>
      <vt:lpstr>Ampy ahy  ny fitiavanao Ampy ahy ny finoako Anao.</vt:lpstr>
      <vt:lpstr>Raketiko ao am- po lalandava Fa reharehako Ianao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41</cp:revision>
  <dcterms:created xsi:type="dcterms:W3CDTF">2015-02-15T12:43:03Z</dcterms:created>
  <dcterms:modified xsi:type="dcterms:W3CDTF">2023-10-23T16:40:31Z</dcterms:modified>
</cp:coreProperties>
</file>