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284" y="72"/>
      </p:cViewPr>
      <p:guideLst/>
    </p:cSldViewPr>
  </p:slideViewPr>
  <p:outlineViewPr>
    <p:cViewPr>
      <p:scale>
        <a:sx n="33" d="100"/>
        <a:sy n="33" d="100"/>
      </p:scale>
      <p:origin x="0" y="-17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61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8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2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11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2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19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74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64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14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79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670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7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3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27 - 'Lay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alim-pamonjena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6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tenako atolotro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tenany ho avotro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0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He ! Ravo ny fo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He!mirana 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3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Mifaly (falifaly), sambatra doria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8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Miventy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hiran'ny lanitra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HALELOIA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2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'Lay alim-pamonjena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Tsarovana eto izao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26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Mpanota sesehena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Mandova fiainan-tsoa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3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'Lay alim-pihavanana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Nitondra fiadanana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5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He ! Ravo ny fo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He!mirana 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3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Mifaly (falifaly), sambatra doria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7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Miventy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hiran'ny lanitra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HALELOIA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3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/>
                </a:solidFill>
              </a:rPr>
              <a:t>1 'Lay alim-pamonjena (famonjena)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Tsarovana eto izao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37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4. 'Lay alim-pamonjena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Tsarovana eto izao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37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Nitondra fietrena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mba manam-paharoa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69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Fitiava-mampitovy zo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miadana sy ory fo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4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He ! Ravo ny fo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He!mirana 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467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Mifaly (falifaly), sambatra doria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39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Miventy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hiran'ny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lanitra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HALELOIA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6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be </a:t>
            </a:r>
            <a:r>
              <a:rPr lang="en-GB" dirty="0" err="1" smtClean="0">
                <a:solidFill>
                  <a:schemeClr val="tx1"/>
                </a:solidFill>
              </a:rPr>
              <a:t>harena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teraka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tamin'io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6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 ! Mahagaga ilay fitia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Nasehon' Andriamanitra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He ! Ravo ny fo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He!mirana 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9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Mifaly (falifaly), sambatra doria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25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Miventy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hiran'ny lanitra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HALELOIA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3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'Lay alim-pamonjena (famonjena)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Tsarovana eto izao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8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vita fanekena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Izaho sy ny Tompo soa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438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104</Words>
  <Application>Microsoft Office PowerPoint</Application>
  <PresentationFormat>Affichage à l'écran (4:3)</PresentationFormat>
  <Paragraphs>25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27 - 'Lay  alim-pamonjena</vt:lpstr>
      <vt:lpstr>1 'Lay alim-pamonjena (famonjena)  Tsarovana eto izao</vt:lpstr>
      <vt:lpstr>Fa Tompo be harena  no teraka tamin'io </vt:lpstr>
      <vt:lpstr>He ! Mahagaga ilay fitia Nasehon' Andriamanitra</vt:lpstr>
      <vt:lpstr>Fiv : He ! Ravo ny fo  He!mirana koa</vt:lpstr>
      <vt:lpstr>Mifaly (falifaly), sambatra doria</vt:lpstr>
      <vt:lpstr>Miventy  ny hiran'ny lanitra HALELOIA !</vt:lpstr>
      <vt:lpstr>2. 'Lay alim-pamonjena (famonjena) Tsarovana eto izao </vt:lpstr>
      <vt:lpstr>Fa vita fanekena Izaho sy ny Tompo soa</vt:lpstr>
      <vt:lpstr>Ny tenako atolotro Ny tenany ho avotro</vt:lpstr>
      <vt:lpstr>Fiv : He ! Ravo ny fo  He!mirana koa</vt:lpstr>
      <vt:lpstr>Mifaly (falifaly), sambatra doria</vt:lpstr>
      <vt:lpstr>Miventy  ny hiran'ny lanitra HALELOIA !</vt:lpstr>
      <vt:lpstr>3. 'Lay alim-pamonjena Tsarovana eto izao</vt:lpstr>
      <vt:lpstr>Mpanota sesehena Mandova fiainan-tsoa</vt:lpstr>
      <vt:lpstr>'Lay alim-pihavanana Nitondra fiadanana</vt:lpstr>
      <vt:lpstr>Fiv : He ! Ravo ny fo  He!mirana koa</vt:lpstr>
      <vt:lpstr>Mifaly (falifaly), sambatra doria</vt:lpstr>
      <vt:lpstr>Miventy  ny hiran'ny lanitra HALELOIA !</vt:lpstr>
      <vt:lpstr>4. 'Lay alim-pamonjena  Tsarovana eto izao </vt:lpstr>
      <vt:lpstr>Nitondra fietrena Tsy mba manam-paharoa </vt:lpstr>
      <vt:lpstr>Fitiava-mampitovy zo  Ny miadana sy ory fo</vt:lpstr>
      <vt:lpstr>Fiv : He ! Ravo ny fo  He!mirana koa</vt:lpstr>
      <vt:lpstr>Mifaly (falifaly), sambatra doria</vt:lpstr>
      <vt:lpstr>Miventy  ny hiran'ny lanitra HALELOIA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39</cp:revision>
  <dcterms:created xsi:type="dcterms:W3CDTF">2015-02-15T12:43:03Z</dcterms:created>
  <dcterms:modified xsi:type="dcterms:W3CDTF">2023-10-23T16:41:04Z</dcterms:modified>
</cp:coreProperties>
</file>