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68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-4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1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8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09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29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7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9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06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1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45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70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23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28 - </a:t>
            </a:r>
            <a:r>
              <a:rPr lang="en-GB" dirty="0" err="1">
                <a:solidFill>
                  <a:schemeClr val="tx1"/>
                </a:solidFill>
              </a:rPr>
              <a:t>Efa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voadinikao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Andriamanitra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0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vatolampy sy fiarovako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herinao no indro izorako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4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foko ao anatiko ao efa fantatrao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raiso aho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zanakao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Andriamanitra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avela aho hangaihay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ampioreno mafy ny finoako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4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na mamely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fakam-panahy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matoky 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fanahiko.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3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nofoko anie malemy no sady kely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Torovana tsy ampy hery ka manahy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4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Meteza Ianao anio Andriamanitra 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hery sy toky ho ahy mandrakizay.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5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vatolampy sy fiarovako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herinao no indro izorako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0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foko ao anatiko ao efa fantatrao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raiso aho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zanakao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Andriamanitra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8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(Voadinikao)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Efa voadinikao Andriamanitra ô!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fiainanay zanak’olombelona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misy ‘zay miafina amiko tsy hitanao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Ianao no manendry izany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Andriamanitra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7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</a:rPr>
              <a:t>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voadinikao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Andriamanitra</a:t>
            </a:r>
            <a:r>
              <a:rPr lang="en-GB" dirty="0" smtClean="0">
                <a:solidFill>
                  <a:schemeClr val="tx1"/>
                </a:solidFill>
              </a:rPr>
              <a:t> ô!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zanak’olombelona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1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Indro ny fikasako voalahatrao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fiainako rehetra dia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2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fahotana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vitako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Mangataka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famelana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Andriamanitra</a:t>
            </a:r>
            <a:r>
              <a:rPr lang="en-GB" dirty="0" smtClean="0">
                <a:solidFill>
                  <a:schemeClr val="tx1"/>
                </a:solidFill>
              </a:rPr>
              <a:t> ô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6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‘</a:t>
            </a:r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miafina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manendry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Andriamanitra</a:t>
            </a:r>
            <a:r>
              <a:rPr lang="en-GB" dirty="0" smtClean="0">
                <a:solidFill>
                  <a:schemeClr val="tx1"/>
                </a:solidFill>
              </a:rPr>
              <a:t> ô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4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Indro ny fikasako voalahatrao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fiainako rehetra dia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5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fahotana vitako taminao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Mangataka famelana Andriamanitra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07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avela aho hangaihay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ampioreno mafy ny finoako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na mamely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fakam-panahy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matoky 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fanahiko.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nofoko anie malemy no sady kely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Torovana tsy ampy hery ka manahy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0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Meteza Ianao anio Andriamanitra 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hery sy toky ho ahy mandrakizay.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97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111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28 - Efa voadinikao Andriamanitra ô</vt:lpstr>
      <vt:lpstr>Efa voadinikao Andriamanitra ô! Ny fiainanay zanak’olombelona</vt:lpstr>
      <vt:lpstr>Tsy misy ‘zay miafina amiko tsy hitanao Ianao no manendry izany Andriamanitra ô !</vt:lpstr>
      <vt:lpstr>Indro ny fikasako voalahatrao Ny fiainako rehetra dia Aminao</vt:lpstr>
      <vt:lpstr>Ny fahotana vitako taminao Mangataka famelana Andriamanitra ô !</vt:lpstr>
      <vt:lpstr>Aza avela aho hangaihay Fa ampioreno mafy ny finoako</vt:lpstr>
      <vt:lpstr>Ka na mamely ahy  ny fakam-panahy Dia matoky Anao  ny fanahiko.</vt:lpstr>
      <vt:lpstr>Ny nofoko anie malemy no sady kely Torovana tsy ampy hery ka manahy</vt:lpstr>
      <vt:lpstr>Meteza Ianao anio Andriamanitra o ! Ho hery sy toky ho ahy mandrakizay.</vt:lpstr>
      <vt:lpstr>Ianao no vatolampy sy fiarovako Ny herinao no indro izorako</vt:lpstr>
      <vt:lpstr>Ny foko ao anatiko ao efa fantatrao Dia raiso aho  ho zanakao Andriamanitra ô !</vt:lpstr>
      <vt:lpstr>Aza avela aho hangaihay Fa ampioreno mafy ny finoako</vt:lpstr>
      <vt:lpstr>Ka na mamely ahy  ny fakam-panahy Dia matoky Anao  ny fanahiko.</vt:lpstr>
      <vt:lpstr>Ny nofoko anie malemy no sady kely Torovana tsy ampy hery ka manahy</vt:lpstr>
      <vt:lpstr>Meteza Ianao anio Andriamanitra o ! Ho hery sy toky ho ahy mandrakizay.</vt:lpstr>
      <vt:lpstr>Ianao no vatolampy sy fiarovako Ny herinao no indro izorako</vt:lpstr>
      <vt:lpstr>Ny foko ao anatiko ao efa fantatrao Dia raiso aho  ho zanakao Andriamanitra ô !</vt:lpstr>
      <vt:lpstr>(Voadinikao)  Efa voadinikao Andriamanitra ô! Ny fiainanay zanak’olombelona</vt:lpstr>
      <vt:lpstr>Tsy misy ‘zay miafina amiko tsy hitanao Ianao no manendry izany Andriamanitra ô !</vt:lpstr>
      <vt:lpstr>Indro ny fikasako voalahatrao Ny fiainako rehetra dia Aminao</vt:lpstr>
      <vt:lpstr>Ny fahotana vitako taminao Mangataka famelana Andriamanitra ô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40</cp:revision>
  <dcterms:created xsi:type="dcterms:W3CDTF">2015-02-15T12:43:03Z</dcterms:created>
  <dcterms:modified xsi:type="dcterms:W3CDTF">2023-10-23T16:41:37Z</dcterms:modified>
</cp:coreProperties>
</file>