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3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2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0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3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2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69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5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4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91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5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29 -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reharehako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Tsy mba hisy reharehako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Toy ny hazo nijalianao Jeso (Jesosy ô !)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amin'izay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halehako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voadiko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7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izao rehetra izao ekeko (ry Jeso)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Mora lo sy tsy maharitra tokoa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(kanefa Jeso)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fitiavanao jereko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tsy niala tamiko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Tsy mba hisy fanorenako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ny eto an-tany eto Raiko ô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ny lanitrao no ho fonenako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Izany no mba faniriako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He! izao tontolo izao tazaniko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(tazaniko)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Rendrarendr'izay mamitaka avokoa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5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kanefa</a:t>
            </a:r>
            <a:r>
              <a:rPr lang="en-GB" dirty="0" smtClean="0">
                <a:solidFill>
                  <a:schemeClr val="tx1"/>
                </a:solidFill>
              </a:rPr>
              <a:t> Ray ô !)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anilanao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81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29 - Tsy mba hisy reharehako</vt:lpstr>
      <vt:lpstr>1 Tsy mba hisy reharehako Toy ny hazo nijalianao Jeso (Jesosy ô !) </vt:lpstr>
      <vt:lpstr>Eo amin'izay rehetra halehako Izany no voadiko Aminao</vt:lpstr>
      <vt:lpstr>He ! izao rehetra izao ekeko (ry Jeso) Mora lo sy tsy maharitra tokoa </vt:lpstr>
      <vt:lpstr>(kanefa Jeso)  Fa ny fitiavanao jereko Ry Jeso tsy niala tamiko</vt:lpstr>
      <vt:lpstr>2. Tsy mba hisy fanorenako Raha ny eto an-tany eto Raiko ô</vt:lpstr>
      <vt:lpstr>Fa ny lanitrao no ho fonenako Izany no mba faniriako</vt:lpstr>
      <vt:lpstr>He! izao tontolo izao tazaniko (tazaniko)  Rendrarendr'izay mamitaka avokoa</vt:lpstr>
      <vt:lpstr>(kanefa Ray ô !)  Fa ny eo anilanao no mamiko ry Raiko Raiso aho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41</cp:revision>
  <dcterms:created xsi:type="dcterms:W3CDTF">2015-02-15T12:43:03Z</dcterms:created>
  <dcterms:modified xsi:type="dcterms:W3CDTF">2023-10-23T16:42:02Z</dcterms:modified>
</cp:coreProperties>
</file>