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9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4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8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8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5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7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0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13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5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8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73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88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7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3 - </a:t>
            </a:r>
            <a:r>
              <a:rPr lang="en-GB" dirty="0" err="1">
                <a:solidFill>
                  <a:schemeClr val="tx1"/>
                </a:solidFill>
              </a:rPr>
              <a:t>Jeso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fehizoro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fehizoro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Afa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 smtClean="0">
                <a:solidFill>
                  <a:schemeClr val="tx1"/>
                </a:solidFill>
              </a:rPr>
              <a:t>tahotra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mampijoro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iankinana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fiorenanay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fialofanay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Amin- </a:t>
            </a:r>
            <a:r>
              <a:rPr lang="en-GB" dirty="0" err="1" smtClean="0">
                <a:solidFill>
                  <a:schemeClr val="tx1"/>
                </a:solidFill>
              </a:rPr>
              <a:t>dratsy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handavo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itokiana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mivena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fahoriana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ekena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'lay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mifindra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' lay </a:t>
            </a:r>
            <a:r>
              <a:rPr lang="en-GB" dirty="0" err="1" smtClean="0">
                <a:solidFill>
                  <a:schemeClr val="tx1"/>
                </a:solidFill>
              </a:rPr>
              <a:t>fehizoro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indrindra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fehizoro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Mampisinda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ahiahy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mandresy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horohoro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Manatanjaka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4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O,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paika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?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am- 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mijoro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miraika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N' </a:t>
            </a:r>
            <a:r>
              <a:rPr lang="en-GB" dirty="0" err="1" smtClean="0">
                <a:solidFill>
                  <a:schemeClr val="tx1"/>
                </a:solidFill>
              </a:rPr>
              <a:t>inon</a:t>
            </a:r>
            <a:r>
              <a:rPr lang="en-GB" dirty="0" smtClean="0">
                <a:solidFill>
                  <a:schemeClr val="tx1"/>
                </a:solidFill>
              </a:rPr>
              <a:t>'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manjo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itokiana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mivena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fahoriana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ekena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8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'lay </a:t>
            </a:r>
            <a:r>
              <a:rPr lang="en-GB" dirty="0" err="1" smtClean="0">
                <a:solidFill>
                  <a:schemeClr val="tx1"/>
                </a:solidFill>
              </a:rPr>
              <a:t>vato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mifindra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' lay </a:t>
            </a:r>
            <a:r>
              <a:rPr lang="en-GB" dirty="0" err="1" smtClean="0">
                <a:solidFill>
                  <a:schemeClr val="tx1"/>
                </a:solidFill>
              </a:rPr>
              <a:t>fehizoro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indrindra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61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3 - Jeso Vato fehizoro</vt:lpstr>
      <vt:lpstr>1 Jeso vato fehizoro Afa- tahotra ny fo Raha Ianao no mampijoro Sy iankinana tokoa.</vt:lpstr>
      <vt:lpstr>Vato fiorenanay Jeso Zanaky ny Avo Vato fialofanay Amin- dratsy te handavo.</vt:lpstr>
      <vt:lpstr>Fiv : Vato azo itokiana Sady tsy mba mivena Afaka ny fahoriana Raha ianao no ekena.</vt:lpstr>
      <vt:lpstr>Jesoa Tompo irery No 'lay vato tsy mifindra Jeso Tompo irery No ' lay fehizoro indrindra.</vt:lpstr>
      <vt:lpstr>2. Jeso vato fehizoro Mampisinda ahiahy Fa mandresy horohoro Manatanjaka fanahy.</vt:lpstr>
      <vt:lpstr>O, ry vato tsara paika ?Zay mandray Anao am- po Dia mijoro tsy miraika N' inon' inona manjo.</vt:lpstr>
      <vt:lpstr>Fiv : Vato azo itokiana Sady tsy mba mivena Afaka ny fahoriana Raha ianao no ekena.</vt:lpstr>
      <vt:lpstr>Jesoa Tompo irery No 'lay vato tsy mifindra Jeso Tompo irery No ' lay fehizoro indrindra.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2023-10-23T16:25:16Z</dcterms:modified>
</cp:coreProperties>
</file>