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08" y="42"/>
      </p:cViewPr>
      <p:guideLst/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9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2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0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7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50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9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5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69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36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6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30 - </a:t>
            </a:r>
            <a:r>
              <a:rPr lang="en-GB" dirty="0" err="1">
                <a:solidFill>
                  <a:schemeClr val="tx1"/>
                </a:solidFill>
              </a:rPr>
              <a:t>Fo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mitambatra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9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Toy 'zao androany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'Lay nofinofy izay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Niainanay taloha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indro fa miara-belona,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Miara-tsambatra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Anivon' ny fitia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8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'Lay dina izay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Niarahana nikolo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hamafisina ho doria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0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Hotehirizina ho vaovao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Handrobona, hitombo hasina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8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Fitiavana toy ny an'llay Jesoa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Fitiavana manolotra ny aina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5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Fitiavana mandresy fahotana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Fitiavana ho mandrakizay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1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Fitiavana toy ny an'llay Jesoa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Fitiavana manolotra ny aina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mandresy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fahotana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doria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1371600" indent="-1371600">
              <a:buAutoNum type="arabicPeriod"/>
            </a:pP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mitambatra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entina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Mitrotro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Hohamasinin</a:t>
            </a:r>
            <a:r>
              <a:rPr lang="en-GB" dirty="0" smtClean="0">
                <a:solidFill>
                  <a:schemeClr val="tx1"/>
                </a:solidFill>
              </a:rPr>
              <a:t>' </a:t>
            </a:r>
            <a:r>
              <a:rPr lang="en-GB" dirty="0" err="1" smtClean="0">
                <a:solidFill>
                  <a:schemeClr val="tx1"/>
                </a:solidFill>
              </a:rPr>
              <a:t>Andriamanitra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Hitombo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Hamerovero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0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hifanaiky ireo olon-droa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hiombom-piainana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7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inona miseho eto an-tany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vonona hifampitantana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4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Fitiavana toy ny an'llay Jesoa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Fitiavana manolotra ny aina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2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Fitiavana mandresy fahotana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Fitiavana ho mandrakizay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Fitiavana toy ny an'llay Jesoa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Fitiavana manolotra ny aina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Fitiavana mandresy fahotana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Fitiavana ho mandrakizay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24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80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30 - Fo mitambatra ho iray</vt:lpstr>
      <vt:lpstr>Fo mitambatra ho iray  No entina eto izao Mitrotro ny fitia</vt:lpstr>
      <vt:lpstr>Hohamasinin' Andriamanitra  Hitombo hery sy Hamerovero koa</vt:lpstr>
      <vt:lpstr>Ka hifanaiky ireo olon-droa  Fa hiombom-piainana</vt:lpstr>
      <vt:lpstr>Na inona miseho eto an-tany  Dia vonona hifampitantana</vt:lpstr>
      <vt:lpstr>Fiv : Fitiavana toy ny an'llay Jesoa  Fitiavana manolotra ny aina </vt:lpstr>
      <vt:lpstr>Fitiavana mandresy fahotana  Fitiavana ho mandrakizay doria</vt:lpstr>
      <vt:lpstr>Fiv : Fitiavana toy ny an'llay Jesoa  Fitiavana manolotra ny aina </vt:lpstr>
      <vt:lpstr>Fitiavana mandresy fahotana  Fitiavana ho mandrakizay doria</vt:lpstr>
      <vt:lpstr>2. Toy 'zao androany izao  'Lay nofinofy izay Niainanay taloha</vt:lpstr>
      <vt:lpstr>Ka indro fa miara-belona,  Miara-tsambatra Anivon' ny fitia</vt:lpstr>
      <vt:lpstr>'Lay dina izay Niarahana nikolo No hamafisina ho doria </vt:lpstr>
      <vt:lpstr>Hotehirizina ho vaovao  Handrobona, hitombo hasina</vt:lpstr>
      <vt:lpstr>Fiv : Fitiavana toy ny an'llay Jesoa  Fitiavana manolotra ny aina </vt:lpstr>
      <vt:lpstr>Fitiavana mandresy fahotana  Fitiavana ho mandrakizay doria</vt:lpstr>
      <vt:lpstr>Fiv : Fitiavana toy ny an'llay Jesoa  Fitiavana manolotra ny aina </vt:lpstr>
      <vt:lpstr>Fitiavana mandresy fahotana  Fitiavana ho mandrakizay doria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41</cp:revision>
  <dcterms:created xsi:type="dcterms:W3CDTF">2015-02-15T12:43:03Z</dcterms:created>
  <dcterms:modified xsi:type="dcterms:W3CDTF">2023-10-23T16:42:53Z</dcterms:modified>
</cp:coreProperties>
</file>