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25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74" y="72"/>
      </p:cViewPr>
      <p:guideLst/>
    </p:cSldViewPr>
  </p:slideViewPr>
  <p:outlineViewPr>
    <p:cViewPr>
      <p:scale>
        <a:sx n="33" d="100"/>
        <a:sy n="33" d="100"/>
      </p:scale>
      <p:origin x="0" y="-5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336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42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11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96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0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0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49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5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67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51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0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99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0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31 - </a:t>
            </a:r>
            <a:r>
              <a:rPr lang="en-GB" dirty="0" err="1">
                <a:solidFill>
                  <a:schemeClr val="tx1"/>
                </a:solidFill>
              </a:rPr>
              <a:t>Mihirà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manampofonaina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91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Afaka izahay ankehitriny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Tonga ny Mpanavotra anay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82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ilay gehenanay fahiny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Voasolo paradisa indray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7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Koa isaoranay tokoa tokoa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(Koa isaoranay tokoa)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54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Ianao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Rainay</a:t>
            </a:r>
            <a:r>
              <a:rPr lang="en-GB" dirty="0" smtClean="0">
                <a:solidFill>
                  <a:schemeClr val="tx1"/>
                </a:solidFill>
              </a:rPr>
              <a:t> be </a:t>
            </a:r>
            <a:r>
              <a:rPr lang="en-GB" dirty="0" err="1" smtClean="0">
                <a:solidFill>
                  <a:schemeClr val="tx1"/>
                </a:solidFill>
              </a:rPr>
              <a:t>fitia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Jehovah Ray </a:t>
            </a:r>
            <a:r>
              <a:rPr lang="en-GB" dirty="0" err="1" smtClean="0">
                <a:solidFill>
                  <a:schemeClr val="tx1"/>
                </a:solidFill>
              </a:rPr>
              <a:t>tsitoha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Nanome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ilay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Mesia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6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Mihirà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manampofonaina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Mikaloa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mitsikia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0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Tapaka ny gadra nolonjena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Afak'i Jesosy be fitia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1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'Lay Edena nihidy tany aloha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(nihidy aloha)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Noho ny ota ratsin-drazantsika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7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He midanadana sy mivoha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idiro itondray mozika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65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'Lay satana tena fahavalo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Resy teo ka voakodia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5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Koa herezo aza mimalo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Tokinao anio Ilay Mesia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1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Ry voahosotra hitondrana famonjena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(Ry voahosotra famonjena)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3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'Ndreto ento ho anao 'zahay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izahay izay miferin'aina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Noho ny ota izay mpahazo anay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099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58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31 - Mihirà  ry manampofonaina</vt:lpstr>
      <vt:lpstr>1 Mihirà ry manampofonaina  Mikaloa sy mitsikia</vt:lpstr>
      <vt:lpstr>Tapaka ny gadra nolonjena  Afak'i Jesosy be fitia</vt:lpstr>
      <vt:lpstr>'Lay Edena nihidy tany aloha  (nihidy aloha) Noho ny ota ratsin-drazantsika </vt:lpstr>
      <vt:lpstr>He midanadana sy mivoha  Ka idiro itondray mozika</vt:lpstr>
      <vt:lpstr>2. 'Lay satana tena fahavalo Resy teo ka voakodia</vt:lpstr>
      <vt:lpstr>Koa herezo aza mimalo  Tokinao anio Ilay Mesia</vt:lpstr>
      <vt:lpstr>Ry voahosotra hitondrana famonjena  (Ry voahosotra famonjena) </vt:lpstr>
      <vt:lpstr>'Ndreto ento ho anao 'zahay  Dia izahay izay miferin'aina  Noho ny ota izay mpahazo anay</vt:lpstr>
      <vt:lpstr>3. Afaka izahay ankehitriny  Tonga ny Mpanavotra anay </vt:lpstr>
      <vt:lpstr>Ka ilay gehenanay fahiny  Voasolo paradisa indray </vt:lpstr>
      <vt:lpstr>Koa isaoranay tokoa tokoa  (Koa isaoranay tokoa)</vt:lpstr>
      <vt:lpstr>Ianao ry Rainay be fitia Dia Hianao Jehovah Ray tsitoha  Nanome anay ilay Mesia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42</cp:revision>
  <dcterms:created xsi:type="dcterms:W3CDTF">2015-02-15T12:43:03Z</dcterms:created>
  <dcterms:modified xsi:type="dcterms:W3CDTF">2023-10-23T16:43:28Z</dcterms:modified>
</cp:coreProperties>
</file>