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1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56" y="72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47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2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1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7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24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7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34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96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3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5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32 - </a:t>
            </a:r>
            <a:r>
              <a:rPr lang="en-GB" dirty="0" err="1">
                <a:solidFill>
                  <a:schemeClr val="tx1"/>
                </a:solidFill>
              </a:rPr>
              <a:t>Aza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avela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hahalala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8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Aza avelanao hanefy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ampitso 'zay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6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avelanao handrefy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'Zay ho fitantananao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9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Tsy ho takatry ny saiko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'Zay rehetra lahatrao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0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angatahako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hatoky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0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avela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hahalala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antony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nanaovanao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hariva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mamanala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1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Tsy ho takatry ny saiko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'Zay rehetra lahatrao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1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angatahako, ry Raiko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Aoka aho hatoky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9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Aza avela hanontany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hafaliana atolotrao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3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ny anton'ny tomany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Efa hitako hatrizao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Tsy ho takatry ny saiko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'Zay rehetra lahatrao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7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angatahako, ry Raiko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Aoka aho hatoky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33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32 - Aza avela hahalala</vt:lpstr>
      <vt:lpstr>1 Aza avela hahalala  Ny antony nanaovanao </vt:lpstr>
      <vt:lpstr>Ny hariva mamanala  Na ireo maraina vao</vt:lpstr>
      <vt:lpstr>Fiv : Tsy ho takatry ny saiko 'Zay rehetra lahatrao</vt:lpstr>
      <vt:lpstr>Ny angatahako, ry Raiko Aoka aho hatoky Anao</vt:lpstr>
      <vt:lpstr>2. Aza avela hanontany Ny hafaliana atolotrao</vt:lpstr>
      <vt:lpstr>Na ny anton'ny tomany Efa hitako hatrizao</vt:lpstr>
      <vt:lpstr>Fiv : Tsy ho takatry ny saiko 'Zay rehetra lahatrao</vt:lpstr>
      <vt:lpstr>Ny angatahako, ry Raiko Aoka aho hatoky Anao</vt:lpstr>
      <vt:lpstr>3. Aza avelanao hanefy Ny ampitso 'zay anao</vt:lpstr>
      <vt:lpstr>Aza avelanao handrefy 'Zay ho fitantananao </vt:lpstr>
      <vt:lpstr>Fiv : Tsy ho takatry ny saiko 'Zay rehetra lahatrao</vt:lpstr>
      <vt:lpstr>Ny angatahako, ry Raiko Aoka aho hatoky 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44</cp:revision>
  <dcterms:created xsi:type="dcterms:W3CDTF">2015-02-15T12:43:03Z</dcterms:created>
  <dcterms:modified xsi:type="dcterms:W3CDTF">2023-10-23T16:44:09Z</dcterms:modified>
</cp:coreProperties>
</file>