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64" y="72"/>
      </p:cViewPr>
      <p:guideLst/>
    </p:cSldViewPr>
  </p:slideViewPr>
  <p:outlineViewPr>
    <p:cViewPr>
      <p:scale>
        <a:sx n="33" d="100"/>
        <a:sy n="33" d="100"/>
      </p:scale>
      <p:origin x="0" y="-20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2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7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4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6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0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62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3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17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2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24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33 - </a:t>
            </a:r>
            <a:r>
              <a:rPr lang="en-GB" dirty="0" err="1">
                <a:solidFill>
                  <a:schemeClr val="tx1"/>
                </a:solidFill>
              </a:rPr>
              <a:t>Inty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8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Inty aho Jesoa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Miantso ahy Hianao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fahazavan'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Hianao no nifidy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fanasina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Hanefa ny adidy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Lehibe sy masina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hamasino, Tompo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vonona aho hanompo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Hombay ny herinao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Hitondra aim-baovao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antsonao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Inty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mendrik</a:t>
            </a:r>
            <a:r>
              <a:rPr lang="en-GB" dirty="0" smtClean="0">
                <a:solidFill>
                  <a:schemeClr val="tx1"/>
                </a:solidFill>
              </a:rPr>
              <a:t> 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Manolo-tena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nifidy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haiko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handà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'Ty </a:t>
            </a:r>
            <a:r>
              <a:rPr lang="en-GB" dirty="0" err="1" smtClean="0">
                <a:solidFill>
                  <a:schemeClr val="tx1"/>
                </a:solidFill>
              </a:rPr>
              <a:t>antso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sarobidy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mamelà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heloko rehetra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Diovy aho, havaozy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olom-baovao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Hanao ny sitrakao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9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mendrika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antsonao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Inty aho Jeso miantso ahy Hianao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fahalemeko anie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fantatrao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Hianao no nifidy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maniraka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Aminao Jesoa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herin'ny fanahy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7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entiko manao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asa atolotrao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sarotra e ny dia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Tompo manampia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 mendrika tokoa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antsonao Jesoa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73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33 - Inty aho  Jesoa !</vt:lpstr>
      <vt:lpstr>1 Inty aho Jesoa ! Miantso ahy Hianao Na dia tsy mendrik e Manolo-tena izao</vt:lpstr>
      <vt:lpstr>Hianao no nifidy Tsy haiko ny handà 'Ty antso sarobidy Ry Tompo, mamelà</vt:lpstr>
      <vt:lpstr>Ny heloko rehetra Diovy aho, havaozy Ho olom-baovao Hanao ny sitrakao</vt:lpstr>
      <vt:lpstr>Ho mendrika tokoa Ny antsonao Jesoa.</vt:lpstr>
      <vt:lpstr>2. Inty aho Jeso miantso ahy Hianao  Ny fahalemeko anie  Ry Tompo fantatrao </vt:lpstr>
      <vt:lpstr>Hianao no nifidy  Sy maniraka ahy  Avy Aminao Jesoa  Ny herin'ny fanahy </vt:lpstr>
      <vt:lpstr>Ho entiko manao  Ny asa atolotrao  Fa sarotra e ny dia  Ry Tompo manampia </vt:lpstr>
      <vt:lpstr>Ho mendrika tokoa  Ny antsonao Jesoa</vt:lpstr>
      <vt:lpstr>3. Inty aho Jesoa Miantso ahy Hianao  Mba ho fahazavan'  Izao tontolo izao</vt:lpstr>
      <vt:lpstr>Hianao no nifidy ahy  Ho fanasina Hanefa ny adidy Lehibe sy masina</vt:lpstr>
      <vt:lpstr>Koa hamasino, Tompo  Fa vonona aho hanompo  Hombay ny herinao  Hitondra aim-baovao </vt:lpstr>
      <vt:lpstr>Ho mendrika tokoa  Ny antsonao Jesoa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45</cp:revision>
  <dcterms:created xsi:type="dcterms:W3CDTF">2015-02-15T12:43:03Z</dcterms:created>
  <dcterms:modified xsi:type="dcterms:W3CDTF">2023-10-23T16:44:43Z</dcterms:modified>
</cp:coreProperties>
</file>