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1" autoAdjust="0"/>
    <p:restoredTop sz="86535" autoAdjust="0"/>
  </p:normalViewPr>
  <p:slideViewPr>
    <p:cSldViewPr snapToGrid="0">
      <p:cViewPr varScale="1">
        <p:scale>
          <a:sx n="56" d="100"/>
          <a:sy n="56" d="100"/>
        </p:scale>
        <p:origin x="48" y="138"/>
      </p:cViewPr>
      <p:guideLst/>
    </p:cSldViewPr>
  </p:slideViewPr>
  <p:outlineViewPr>
    <p:cViewPr>
      <p:scale>
        <a:sx n="33" d="100"/>
        <a:sy n="33" d="100"/>
      </p:scale>
      <p:origin x="0" y="-20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794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0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37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208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262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68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194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2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209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17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41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39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6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621865" y="2912535"/>
            <a:ext cx="3581187" cy="1551782"/>
          </a:xfrm>
        </p:spPr>
        <p:txBody>
          <a:bodyPr/>
          <a:lstStyle/>
          <a:p>
            <a:r>
              <a:rPr lang="fr-FR" sz="10000" dirty="0" err="1" smtClean="0">
                <a:solidFill>
                  <a:schemeClr val="tx1"/>
                </a:solidFill>
                <a:latin typeface="Bebas Neue" panose="020B0606020202050201" pitchFamily="34" charset="0"/>
              </a:rPr>
              <a:t>Tompo</a:t>
            </a:r>
            <a:r>
              <a:rPr lang="fr-FR" sz="10000" dirty="0" smtClean="0">
                <a:solidFill>
                  <a:schemeClr val="tx1"/>
                </a:solidFill>
                <a:latin typeface="Bebas Neue" panose="020B0606020202050201" pitchFamily="34" charset="0"/>
              </a:rPr>
              <a:t> </a:t>
            </a:r>
            <a:r>
              <a:rPr lang="fr-FR" sz="10000" dirty="0" err="1" smtClean="0">
                <a:solidFill>
                  <a:schemeClr val="tx1"/>
                </a:solidFill>
                <a:latin typeface="Bebas Neue" panose="020B0606020202050201" pitchFamily="34" charset="0"/>
              </a:rPr>
              <a:t>Malala</a:t>
            </a:r>
            <a:r>
              <a:rPr lang="fr-FR" sz="10000" dirty="0" smtClean="0">
                <a:solidFill>
                  <a:schemeClr val="tx1"/>
                </a:solidFill>
                <a:latin typeface="Bebas Neue" panose="020B0606020202050201" pitchFamily="34" charset="0"/>
              </a:rPr>
              <a:t> ô !</a:t>
            </a:r>
            <a:endParaRPr lang="fr-FR" sz="10000" dirty="0">
              <a:solidFill>
                <a:schemeClr val="tx1"/>
              </a:solidFill>
              <a:latin typeface="Bebas Neue" panose="020B0606020202050201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73672" y="2912535"/>
            <a:ext cx="7340387" cy="155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>
                    <a:lumMod val="95000"/>
                    <a:lumOff val="5000"/>
                  </a:schemeClr>
                </a:solidFill>
                <a:latin typeface="Helvetica Inserat LT Std" panose="020B080603070205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fr-FR" sz="25000" dirty="0">
                <a:solidFill>
                  <a:schemeClr val="tx1"/>
                </a:solidFill>
                <a:latin typeface="Bebas Neue" panose="020B0606020202050201" pitchFamily="34" charset="0"/>
              </a:rPr>
              <a:t>FF 34</a:t>
            </a:r>
          </a:p>
        </p:txBody>
      </p:sp>
    </p:spTree>
    <p:extLst>
      <p:ext uri="{BB962C8B-B14F-4D97-AF65-F5344CB8AC3E}">
        <p14:creationId xmlns:p14="http://schemas.microsoft.com/office/powerpoint/2010/main" val="1155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3. Tompo Malala ô ! tsy ho adinoiko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intsony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97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fitiavana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natolotrao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fitiavana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natolotrao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54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Eny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ry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Tompo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ity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izaho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izay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voababonao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it-IT" dirty="0" smtClean="0">
                <a:solidFill>
                  <a:schemeClr val="tx1"/>
                </a:solidFill>
              </a:rPr>
              <a:t>Fa vonona hanao ny sitrakao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845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Fiv</a:t>
            </a:r>
            <a:r>
              <a:rPr lang="fr-FR" dirty="0" smtClean="0">
                <a:solidFill>
                  <a:schemeClr val="tx1"/>
                </a:solidFill>
              </a:rPr>
              <a:t> : Ka </a:t>
            </a:r>
            <a:r>
              <a:rPr lang="fr-FR" dirty="0" err="1" smtClean="0">
                <a:solidFill>
                  <a:schemeClr val="tx1"/>
                </a:solidFill>
              </a:rPr>
              <a:t>anio</a:t>
            </a:r>
            <a:r>
              <a:rPr lang="fr-FR" dirty="0" smtClean="0">
                <a:solidFill>
                  <a:schemeClr val="tx1"/>
                </a:solidFill>
              </a:rPr>
              <a:t> no </a:t>
            </a:r>
            <a:r>
              <a:rPr lang="fr-FR" dirty="0" err="1" smtClean="0">
                <a:solidFill>
                  <a:schemeClr val="tx1"/>
                </a:solidFill>
              </a:rPr>
              <a:t>hanavaozako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fanompoko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Anao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Fa </a:t>
            </a:r>
            <a:r>
              <a:rPr lang="fr-FR" dirty="0" err="1" smtClean="0">
                <a:solidFill>
                  <a:schemeClr val="tx1"/>
                </a:solidFill>
              </a:rPr>
              <a:t>tsy</a:t>
            </a:r>
            <a:r>
              <a:rPr lang="fr-FR" dirty="0" smtClean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voavaliko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izay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natolotrao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552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fitiavana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natolotrao</a:t>
            </a:r>
            <a:r>
              <a:rPr lang="fr-FR" dirty="0" smtClean="0">
                <a:solidFill>
                  <a:schemeClr val="tx1"/>
                </a:solidFill>
              </a:rPr>
              <a:t>,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Ka raiso, Tompo, 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ekeo re sy anjakao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fiainako</a:t>
            </a:r>
            <a:r>
              <a:rPr lang="fr-FR" dirty="0" smtClean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voninahitrao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65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tx1"/>
                </a:solidFill>
              </a:rPr>
              <a:t>1. Tompo Malala ô ! Mpanjakako Ianao</a:t>
            </a:r>
            <a:br>
              <a:rPr lang="fi-FI" dirty="0" smtClean="0">
                <a:solidFill>
                  <a:schemeClr val="tx1"/>
                </a:solidFill>
              </a:rPr>
            </a:br>
            <a:r>
              <a:rPr lang="pl-PL" dirty="0" smtClean="0">
                <a:solidFill>
                  <a:schemeClr val="tx1"/>
                </a:solidFill>
              </a:rPr>
              <a:t>Tamy aho fa resy lahatra</a:t>
            </a:r>
            <a:br>
              <a:rPr lang="pl-PL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Noho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famonjena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vitanao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2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Eny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Tompo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tsy</a:t>
            </a:r>
            <a:r>
              <a:rPr lang="fr-FR" dirty="0" smtClean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haiko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adinoina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intsony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re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fitiavana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nasehonao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91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Fiv</a:t>
            </a:r>
            <a:r>
              <a:rPr lang="fr-FR" dirty="0" smtClean="0">
                <a:solidFill>
                  <a:schemeClr val="tx1"/>
                </a:solidFill>
              </a:rPr>
              <a:t> : Ka </a:t>
            </a:r>
            <a:r>
              <a:rPr lang="fr-FR" dirty="0" err="1" smtClean="0">
                <a:solidFill>
                  <a:schemeClr val="tx1"/>
                </a:solidFill>
              </a:rPr>
              <a:t>anio</a:t>
            </a:r>
            <a:r>
              <a:rPr lang="fr-FR" dirty="0" smtClean="0">
                <a:solidFill>
                  <a:schemeClr val="tx1"/>
                </a:solidFill>
              </a:rPr>
              <a:t> no </a:t>
            </a:r>
            <a:r>
              <a:rPr lang="fr-FR" dirty="0" err="1" smtClean="0">
                <a:solidFill>
                  <a:schemeClr val="tx1"/>
                </a:solidFill>
              </a:rPr>
              <a:t>hanavaozako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fanompoko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Anao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Fa </a:t>
            </a:r>
            <a:r>
              <a:rPr lang="fr-FR" dirty="0" err="1" smtClean="0">
                <a:solidFill>
                  <a:schemeClr val="tx1"/>
                </a:solidFill>
              </a:rPr>
              <a:t>tsy</a:t>
            </a:r>
            <a:r>
              <a:rPr lang="fr-FR" dirty="0" smtClean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voavaliko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izay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natolotrao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95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fitiavana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natolotrao</a:t>
            </a:r>
            <a:r>
              <a:rPr lang="fr-FR" dirty="0" smtClean="0">
                <a:solidFill>
                  <a:schemeClr val="tx1"/>
                </a:solidFill>
              </a:rPr>
              <a:t>,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Ka raiso, Tompo, ekeo re sy anjakao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fiainako</a:t>
            </a:r>
            <a:r>
              <a:rPr lang="fr-FR" dirty="0" smtClean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voninahitrao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20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2. </a:t>
            </a:r>
            <a:r>
              <a:rPr lang="es-ES" dirty="0" err="1" smtClean="0">
                <a:solidFill>
                  <a:schemeClr val="tx1"/>
                </a:solidFill>
              </a:rPr>
              <a:t>Tompo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Malala</a:t>
            </a:r>
            <a:r>
              <a:rPr lang="es-ES" dirty="0" smtClean="0">
                <a:solidFill>
                  <a:schemeClr val="tx1"/>
                </a:solidFill>
              </a:rPr>
              <a:t> ô 'lay </a:t>
            </a:r>
            <a:r>
              <a:rPr lang="es-ES" dirty="0" err="1" smtClean="0">
                <a:solidFill>
                  <a:schemeClr val="tx1"/>
                </a:solidFill>
              </a:rPr>
              <a:t>hazo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fijaliana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Niaretanao</a:t>
            </a:r>
            <a:r>
              <a:rPr lang="fr-FR" dirty="0" smtClean="0">
                <a:solidFill>
                  <a:schemeClr val="tx1"/>
                </a:solidFill>
              </a:rPr>
              <a:t> tao </a:t>
            </a:r>
            <a:r>
              <a:rPr lang="fr-FR" dirty="0" err="1" smtClean="0">
                <a:solidFill>
                  <a:schemeClr val="tx1"/>
                </a:solidFill>
              </a:rPr>
              <a:t>Kalvary</a:t>
            </a:r>
            <a:r>
              <a:rPr lang="fr-FR" dirty="0" smtClean="0">
                <a:solidFill>
                  <a:schemeClr val="tx1"/>
                </a:solidFill>
              </a:rPr>
              <a:t>,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Niaretanao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Mpamonjiko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40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No </a:t>
            </a:r>
            <a:r>
              <a:rPr lang="fr-FR" dirty="0" err="1" smtClean="0">
                <a:solidFill>
                  <a:schemeClr val="tx1"/>
                </a:solidFill>
              </a:rPr>
              <a:t>nanehoanao</a:t>
            </a:r>
            <a:r>
              <a:rPr lang="fr-FR" dirty="0" smtClean="0">
                <a:solidFill>
                  <a:schemeClr val="tx1"/>
                </a:solidFill>
              </a:rPr>
              <a:t> fa </a:t>
            </a:r>
            <a:r>
              <a:rPr lang="fr-FR" dirty="0" err="1" smtClean="0">
                <a:solidFill>
                  <a:schemeClr val="tx1"/>
                </a:solidFill>
              </a:rPr>
              <a:t>tianao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ity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mpanota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izay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pl-PL" dirty="0" smtClean="0">
                <a:solidFill>
                  <a:schemeClr val="tx1"/>
                </a:solidFill>
              </a:rPr>
              <a:t>Tsy mendrika Anao akory ity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3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Fiv</a:t>
            </a:r>
            <a:r>
              <a:rPr lang="fr-FR" dirty="0" smtClean="0">
                <a:solidFill>
                  <a:schemeClr val="tx1"/>
                </a:solidFill>
              </a:rPr>
              <a:t> : Ka </a:t>
            </a:r>
            <a:r>
              <a:rPr lang="fr-FR" dirty="0" err="1" smtClean="0">
                <a:solidFill>
                  <a:schemeClr val="tx1"/>
                </a:solidFill>
              </a:rPr>
              <a:t>anio</a:t>
            </a:r>
            <a:r>
              <a:rPr lang="fr-FR" dirty="0" smtClean="0">
                <a:solidFill>
                  <a:schemeClr val="tx1"/>
                </a:solidFill>
              </a:rPr>
              <a:t> no </a:t>
            </a:r>
            <a:r>
              <a:rPr lang="fr-FR" dirty="0" err="1" smtClean="0">
                <a:solidFill>
                  <a:schemeClr val="tx1"/>
                </a:solidFill>
              </a:rPr>
              <a:t>hanavaozako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fanompoko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Anao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Fa </a:t>
            </a:r>
            <a:r>
              <a:rPr lang="fr-FR" dirty="0" err="1" smtClean="0">
                <a:solidFill>
                  <a:schemeClr val="tx1"/>
                </a:solidFill>
              </a:rPr>
              <a:t>tsy</a:t>
            </a:r>
            <a:r>
              <a:rPr lang="fr-FR" dirty="0" smtClean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voavaliko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izay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natolotrao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19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fitiavana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natolotrao</a:t>
            </a:r>
            <a:r>
              <a:rPr lang="fr-FR" dirty="0" smtClean="0">
                <a:solidFill>
                  <a:schemeClr val="tx1"/>
                </a:solidFill>
              </a:rPr>
              <a:t>,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Ka raiso, Tompo, ekeo re sy anjakao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fiainako</a:t>
            </a:r>
            <a:r>
              <a:rPr lang="fr-FR" dirty="0" smtClean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voninahitrao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0555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86</Words>
  <Application>Microsoft Office PowerPoint</Application>
  <PresentationFormat>Affichage à l'écran (4:3)</PresentationFormat>
  <Paragraphs>15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Bebas Neue</vt:lpstr>
      <vt:lpstr>Calibri</vt:lpstr>
      <vt:lpstr>Calibri Light</vt:lpstr>
      <vt:lpstr>Helvetica Inserat LT Std</vt:lpstr>
      <vt:lpstr>Thème Office</vt:lpstr>
      <vt:lpstr>1_Thème Office</vt:lpstr>
      <vt:lpstr>Tompo Malala ô !</vt:lpstr>
      <vt:lpstr>1. Tompo Malala ô ! Mpanjakako Ianao Tamy aho fa resy lahatra Noho ny famonjena vitanao</vt:lpstr>
      <vt:lpstr>Eny, ry Tompo,  tsy ho haiko adinoina intsony re Ny fitiavana nasehonao</vt:lpstr>
      <vt:lpstr>Fiv : Ka anio no hanavaozako ny fanompoko Anao Fa tsy ho voavaliko, izay natolotrao</vt:lpstr>
      <vt:lpstr>Ny fitiavana natolotrao, Ka raiso, Tompo, ekeo re sy anjakao Ny fiainako ho voninahitrao.</vt:lpstr>
      <vt:lpstr>2. Tompo Malala ô 'lay hazo fijaliana Niaretanao tao Kalvary, Niaretanao Mpamonjiko</vt:lpstr>
      <vt:lpstr>No nanehoanao fa tianao ity mpanota izay Tsy mendrika Anao akory ity</vt:lpstr>
      <vt:lpstr>Fiv : Ka anio no hanavaozako ny fanompoko Anao Fa tsy ho voavaliko, izay natolotrao</vt:lpstr>
      <vt:lpstr>Ny fitiavana natolotrao, Ka raiso, Tompo, ekeo re sy anjakao Ny fiainako ho voninahitrao.</vt:lpstr>
      <vt:lpstr>3. Tompo Malala ô ! tsy ho adinoiko intsony</vt:lpstr>
      <vt:lpstr>Ny fitiavana natolotrao Ny fitiavana natolotrao</vt:lpstr>
      <vt:lpstr>Eny, ry Tompo, ity izaho izay voababonao Fa vonona hanao ny sitrakao</vt:lpstr>
      <vt:lpstr>Fiv : Ka anio no hanavaozako ny fanompoko Anao Fa tsy ho voavaliko, izay natolotrao</vt:lpstr>
      <vt:lpstr>Ny fitiavana natolotrao, Ka raiso, Tompo,  ekeo re sy anjakao Ny fiainako ho voninahitrao.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47</cp:revision>
  <dcterms:created xsi:type="dcterms:W3CDTF">2015-02-15T12:43:03Z</dcterms:created>
  <dcterms:modified xsi:type="dcterms:W3CDTF">2023-10-23T16:45:22Z</dcterms:modified>
</cp:coreProperties>
</file>