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0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5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7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0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0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36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97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4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85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5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8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7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FF 35 - Ry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2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Ry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 </a:t>
            </a:r>
            <a:b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omeo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madio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en-GB" sz="66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66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Anananao</a:t>
            </a:r>
            <a:endParaRPr lang="fr-FR" sz="66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7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very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hoe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mbola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diso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anananay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Ry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omeo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madio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Anananao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very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hoe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mbola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diso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anananay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1 Ry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Mpamonjiko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Ray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Malalako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Mifona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ty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zanakao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mitalaho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 Fa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Diso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taminao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ka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mangataka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Famelana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famindrampo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Ray ô !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Ry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omeo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madio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Anananao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very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hoe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mbola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diso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anananay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4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Ry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omeo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madio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Anananao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8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very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hoe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mbola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diso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anananay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2. Ry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Mpamonjiko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Ray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Malalako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Betsaka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ireo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ota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vita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nambabo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Ka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Angatahinay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irinay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ou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foana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hisy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intsony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re</a:t>
            </a:r>
            <a:b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reraka</a:t>
            </a:r>
            <a:r>
              <a:rPr lang="en-GB" sz="72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endParaRPr lang="fr-FR" sz="72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49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35 - Ry Tomponay ô avia</vt:lpstr>
      <vt:lpstr>1 Ry Mpamonjiko ou  Ray Malalako ou ou ou Mifona Aminao  ty zanakao  mitalaho Tompo ô Fa</vt:lpstr>
      <vt:lpstr>Diso taminao izahay ka mangataka ou ou ou  Famelana  sy famindrampo  avy Aminao Ray ô !</vt:lpstr>
      <vt:lpstr>Fiv : Ry Tomponay ô avia  omeo Anay izao anio  Ny fo madio sy Masina Anananao</vt:lpstr>
      <vt:lpstr>Dia tsy ho very  na hoe mbola ho diso ihany indray  Ny tena sy Fanahy izay anananay</vt:lpstr>
      <vt:lpstr>Fiv : Ry Tomponay ô  avia omeo Anay izao anio  Ny fo madio sy Masina Anananao</vt:lpstr>
      <vt:lpstr>Dia tsy ho very  na hoe mbola ho diso ihany indray  Ny tena sy Fanahy izay anananay</vt:lpstr>
      <vt:lpstr>2. Ry Mpamonjiko ou Ray Malalako ou ou ou Betsaka ireo ota efa vita sy nambabo anay Ka</vt:lpstr>
      <vt:lpstr>Angatahinay Aminao sy irinay koa ou ou ou  Mba ho foana tsy hisy intsony re Fa reraka izahay</vt:lpstr>
      <vt:lpstr>Fiv : Ry Tomponay ô  avia omeo Anay izao anio  Ny fo madio sy Masina Anananao</vt:lpstr>
      <vt:lpstr>Dia tsy ho very  na hoe mbola ho diso ihany indray  Ny tena sy Fanahy izay anananay</vt:lpstr>
      <vt:lpstr>Fiv : Ry Tomponay ô avia omeo Anay izao anio  Ny fo madio sy Masina Anananao</vt:lpstr>
      <vt:lpstr>Dia tsy ho very  na hoe mbola ho diso ihany indray  Ny tena sy Fanahy izay anananay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51</cp:revision>
  <dcterms:created xsi:type="dcterms:W3CDTF">2015-02-15T12:43:03Z</dcterms:created>
  <dcterms:modified xsi:type="dcterms:W3CDTF">2023-10-23T16:46:32Z</dcterms:modified>
</cp:coreProperties>
</file>