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28" y="72"/>
      </p:cViewPr>
      <p:guideLst/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0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5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9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66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8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6946900" cy="995362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FF 36 –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Mifalia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Fiv : lza àry no tsy hifaly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(Mifalia, mihobia)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Hisaotra ao am-po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(Misaora ao am-po) 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Fa afa-doza, afa-jaly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(Afaka ianao)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He! famonjena tokoa 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4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(0 !)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Mihirà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mihobia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Afaka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Teraka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Tia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…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Resy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rafinao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Vahoaka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sesehena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miara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-paly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Miventy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Antema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hira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Injao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fiderana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Manakoako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ery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Maneho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fanajana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an'ilay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Mesia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lza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àry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hifaly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(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Mifalia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mihobia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)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Hisaotra ao am-po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(Misaora ao am-po) 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3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afa-doza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afa-jaly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(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Afaka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)</a:t>
            </a:r>
            <a:b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He!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en-GB" sz="6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(0 !) Mihirà, mihobia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Afaka ianao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Teraka ny Tompo Tia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… Resy ny rafinao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8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2. Tsy ireo Anjely ihany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No faly ao am-po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Ny mpino eto an-tany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Miravo avokoa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Fa indro ny Mpamonjy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 be fitia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Nietry an-tranon'omby </a:t>
            </a:r>
            <a:b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000">
                <a:solidFill>
                  <a:schemeClr val="tx1"/>
                </a:solidFill>
                <a:latin typeface="Helvetica Inserat LT Std" panose="020B0806030702050204" pitchFamily="34" charset="0"/>
              </a:rPr>
              <a:t>Hamonjy ny mania</a:t>
            </a:r>
            <a:endParaRPr lang="fr-FR" sz="600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95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36 – Mifalia</vt:lpstr>
      <vt:lpstr>1 Vahoaka sesehena  No miara-paly izao  Miventy ny Antema  Dia hira vaovao</vt:lpstr>
      <vt:lpstr>Injao ny fiderana  Manakoako ery Maneho fanajana  Ho an'ilay Mesia</vt:lpstr>
      <vt:lpstr>Fiv : lza àry no tsy hifaly  (Mifalia, mihobia)</vt:lpstr>
      <vt:lpstr>Hisaotra ao am-po  (Misaora ao am-po) </vt:lpstr>
      <vt:lpstr>Fa afa-doza, afa-jaly  (Afaka ianao) He! famonjena tokoa </vt:lpstr>
      <vt:lpstr>(0 !) Mihirà, mihobia  Afaka ianao Teraka ny Tompo Tia  … Resy ny rafinao</vt:lpstr>
      <vt:lpstr>2. Tsy ireo Anjely ihany  No faly ao am-po Ny mpino eto an-tany  Miravo avokoa</vt:lpstr>
      <vt:lpstr>Fa indro ny Mpamonjy  Mpanjaka be fitia Nietry an-tranon'omby  Hamonjy ny mania</vt:lpstr>
      <vt:lpstr>Fiv : lza àry no tsy hifaly  (Mifalia, mihobia)</vt:lpstr>
      <vt:lpstr>Hisaotra ao am-po  (Misaora ao am-po) </vt:lpstr>
      <vt:lpstr>Fa afa-doza, afa-jaly  (Afaka ianao) He! famonjena tokoa </vt:lpstr>
      <vt:lpstr>(0 !) Mihirà, mihobia  Afaka ianao Teraka ny Tompo Tia  … Resy ny rafinao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50</cp:revision>
  <dcterms:created xsi:type="dcterms:W3CDTF">2015-02-15T12:43:03Z</dcterms:created>
  <dcterms:modified xsi:type="dcterms:W3CDTF">2023-10-23T17:07:12Z</dcterms:modified>
</cp:coreProperties>
</file>