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2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210" y="72"/>
      </p:cViewPr>
      <p:guideLst/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0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38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9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1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3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61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78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75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11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71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4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3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37 - </a:t>
            </a:r>
            <a:r>
              <a:rPr lang="en-GB" dirty="0" err="1">
                <a:solidFill>
                  <a:schemeClr val="tx1"/>
                </a:solidFill>
              </a:rPr>
              <a:t>Fa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fahoriana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4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Famonjena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'Zay nomenao ry Ray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anton'ny fiainanay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3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Ny fisainana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‘zay kely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mahatakatr‘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indraindray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3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lanao, lanao irery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toky iankinanay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8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finoana mila hivaha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mahasedra sarotra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Ampijoroy tsy hanahy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finoana matotra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9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Ny faniriam-panahy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Hiaraka Aminao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Hamelona 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sahy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Hiasa ho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0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Famonjena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'</a:t>
            </a:r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nomenao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Ray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anton'ny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1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fahoriana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'</a:t>
            </a:r>
            <a:r>
              <a:rPr lang="en-GB" dirty="0" err="1" smtClean="0">
                <a:solidFill>
                  <a:schemeClr val="tx1"/>
                </a:solidFill>
              </a:rPr>
              <a:t>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natolotrao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nitarika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hakiviana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Satria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zakanay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3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Noho'lay vesatra indrindra Mafy,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manonja 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4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lzay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nentinao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namindra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novonoina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7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Ny faniriam-panahy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Hiaraka Aminao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Hamelona 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sahy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Hiasa ho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Famonjena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'Zay nomenao ry Ray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anton'ny fiainanay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8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Fa tsy misy hafaliana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Tena mampifaly anay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tsy ilay fitahiana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Avy Aminao ry Ray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9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tsy misy koa fitia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Hahasambatra anay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tsy lanao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Tompo tia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mitoetra anatinay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4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Ny faniriam-panahy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Hiaraka Aminao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Hamelona 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sahy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Hiasa ho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705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65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37 - Fa tsy misy fahoriana</vt:lpstr>
      <vt:lpstr>1 Fa tsy misy fahoriana 'Zay natolotrao anay Ka nitarika hakiviana Satria efa zakanay</vt:lpstr>
      <vt:lpstr>Noho'lay vesatra indrindra Mafy, sy manonja koa</vt:lpstr>
      <vt:lpstr>lzay nentinao namindra Raha novonoina lanao Jesoa !</vt:lpstr>
      <vt:lpstr>Fiv : Ny faniriam-panahy Hiaraka Aminao Hamelona ahy  ho sahy  Hiasa ho Anao</vt:lpstr>
      <vt:lpstr>Ny Famonjena soa 'Zay nomenao ry Ray  No anton'ny fiainanay</vt:lpstr>
      <vt:lpstr>2. Fa tsy misy hafaliana  Tena mampifaly anay  Raha tsy ilay fitahiana  Avy Aminao ry Ray </vt:lpstr>
      <vt:lpstr>Fa tsy misy koa fitia  Hahasambatra anay Raha tsy lanao  ry Tompo tia  No mitoetra anatinay</vt:lpstr>
      <vt:lpstr>Fiv : Ny faniriam-panahy Hiaraka Aminao Hamelona ahy  ho sahy  Hiasa ho Anao</vt:lpstr>
      <vt:lpstr>Ny Famonjena soa 'Zay nomenao ry Ray  No anton'ny fiainanay</vt:lpstr>
      <vt:lpstr>3. Ny fisainana  ‘zay kely Tsy mahatakatr‘ indraindray </vt:lpstr>
      <vt:lpstr>Fa lanao, lanao irery  No toky iankinanay </vt:lpstr>
      <vt:lpstr>Ny finoana mila hivaha  Tsy mahasedra sarotra  Ampijoroy tsy hanahy  Ho finoana matotra</vt:lpstr>
      <vt:lpstr>Fiv : Ny faniriam-panahy Hiaraka Aminao Hamelona ahy  ho sahy  Hiasa ho Anao</vt:lpstr>
      <vt:lpstr>Ny Famonjena soa 'Zay nomenao ry Ray  No anton'ny fiainanay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49</cp:revision>
  <dcterms:created xsi:type="dcterms:W3CDTF">2015-02-15T12:43:03Z</dcterms:created>
  <dcterms:modified xsi:type="dcterms:W3CDTF">2023-10-23T16:47:34Z</dcterms:modified>
</cp:coreProperties>
</file>