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90" autoAdjust="0"/>
    <p:restoredTop sz="86391" autoAdjust="0"/>
  </p:normalViewPr>
  <p:slideViewPr>
    <p:cSldViewPr snapToGrid="0">
      <p:cViewPr varScale="1">
        <p:scale>
          <a:sx n="61" d="100"/>
          <a:sy n="61" d="100"/>
        </p:scale>
        <p:origin x="54" y="114"/>
      </p:cViewPr>
      <p:guideLst/>
    </p:cSldViewPr>
  </p:slideViewPr>
  <p:outlineViewPr>
    <p:cViewPr>
      <p:scale>
        <a:sx n="33" d="100"/>
        <a:sy n="33" d="100"/>
      </p:scale>
      <p:origin x="0" y="-6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490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14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209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974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458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975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9571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203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2076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499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708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44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0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FF 38 - </a:t>
            </a:r>
            <a:r>
              <a:rPr lang="en-GB" dirty="0" err="1">
                <a:solidFill>
                  <a:schemeClr val="tx1"/>
                </a:solidFill>
              </a:rPr>
              <a:t>Mba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todihonao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lasa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535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3. Aoka hiezaka hatrany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hanarina izany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79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Fa hipetraka ho tantara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an'ny zanak'amam-para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834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Mitsangàna, sahia ! (sahia !)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Mijoroa, mitoria (mitoria !)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027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Aza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kivy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sanatria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Fa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aminao</a:t>
            </a:r>
            <a:r>
              <a:rPr lang="en-GB" dirty="0" smtClean="0">
                <a:solidFill>
                  <a:schemeClr val="tx1"/>
                </a:solidFill>
              </a:rPr>
              <a:t> Kristy.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3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todihonao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lasa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Dia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hitanao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asa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55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Nandaniana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fotoana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dia vita mora foana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68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Mitsangàna, sahia ! (sahia !)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Mijoroa, mitoria (mitoria !)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836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Aza kivy, sanatria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aminao Kristy.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87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2. Eny, tsara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tsaroana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'Reo adidy nokoloina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69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Maro koa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tsy tontosa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Nampitsoaka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kanosa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441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Mitsangàna, sahia ! (sahia !)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Mijoroa, mitoria (mitoria !)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9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Aza kivy, sanatria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aminao Kristy.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8222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66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FF 38 - Mba todihonao ny lasa</vt:lpstr>
      <vt:lpstr>1 Mba todihonao  ny lasa  Dia ho hitanao ny asa </vt:lpstr>
      <vt:lpstr>Nandaniana  ny fotoana  Fa dia vita mora foana</vt:lpstr>
      <vt:lpstr>Fiv : Mitsangàna, sahia ! (sahia !)  Mijoroa, mitoria (mitoria !) </vt:lpstr>
      <vt:lpstr>Aza kivy, sanatria Fa aminao Kristy.</vt:lpstr>
      <vt:lpstr>2. Eny, tsara  ho tsaroana 'Reo adidy nokoloina</vt:lpstr>
      <vt:lpstr>Maro koa  no tsy tontosa Nampitsoaka  ny kanosa</vt:lpstr>
      <vt:lpstr>Fiv : Mitsangàna, sahia ! (sahia !)  Mijoroa, mitoria (mitoria !) </vt:lpstr>
      <vt:lpstr>Aza kivy, sanatria Fa aminao Kristy.</vt:lpstr>
      <vt:lpstr>3. Aoka hiezaka hatrany Mba hanarina izany</vt:lpstr>
      <vt:lpstr>Fa hipetraka ho tantara Ho an'ny zanak'amam-para</vt:lpstr>
      <vt:lpstr>Fiv : Mitsangàna, sahia ! (sahia !)  Mijoroa, mitoria (mitoria !) </vt:lpstr>
      <vt:lpstr>Aza kivy, sanatria Fa aminao Kristy.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50</cp:revision>
  <dcterms:created xsi:type="dcterms:W3CDTF">2015-02-15T12:43:03Z</dcterms:created>
  <dcterms:modified xsi:type="dcterms:W3CDTF">2023-10-23T16:48:05Z</dcterms:modified>
</cp:coreProperties>
</file>