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248" y="72"/>
      </p:cViewPr>
      <p:guideLst/>
    </p:cSldViewPr>
  </p:slideViewPr>
  <p:outlineViewPr>
    <p:cViewPr>
      <p:scale>
        <a:sx n="33" d="100"/>
        <a:sy n="33" d="100"/>
      </p:scale>
      <p:origin x="0" y="-15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95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7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28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0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5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66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0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00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5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6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39 - </a:t>
            </a:r>
            <a:r>
              <a:rPr lang="en-GB" dirty="0" err="1" smtClean="0">
                <a:solidFill>
                  <a:schemeClr val="tx1"/>
                </a:solidFill>
              </a:rPr>
              <a:t>Faniriako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9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Iraisana avokoa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‘reo asa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Iray ny fo,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iray ny loha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9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Ray o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nahoana moa 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atomboka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anio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1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Endrey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‘TY fiainanay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anilan-dRay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Tompo iray, Fanahy iray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7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Iraisana avokoa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‘reo asa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Iray ny fo,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iray ny loha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6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Ray o !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nahoana</a:t>
            </a:r>
            <a:r>
              <a:rPr lang="en-GB" dirty="0" smtClean="0">
                <a:solidFill>
                  <a:schemeClr val="tx1"/>
                </a:solidFill>
              </a:rPr>
              <a:t> moa e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atomboka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anio</a:t>
            </a:r>
            <a:r>
              <a:rPr lang="en-GB" dirty="0" smtClean="0">
                <a:solidFill>
                  <a:schemeClr val="tx1"/>
                </a:solidFill>
              </a:rPr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7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/>
                </a:solidFill>
              </a:rPr>
              <a:t>1 Ray o ! mba faniriako,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toa ka sitrakao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handova lanitra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Dieny ety an-tany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9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Kanefa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F’ireo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Hiaraka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Hatrany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hatrany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3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Endrey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fiainanay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anilan-dRay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Tompo iray, Fanahy iray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Iraisana avokoa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‘reo asa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Iray ny fo,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iray ny loha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Ray o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nahoana moa 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atomboka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anio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5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Ray ô ! mba faniriako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toa ka sitrakao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ho zanaka manoa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Feno fahendrena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6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Hilofo hatrany 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Hamita ireo asanao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tsy hirehareha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hanetry tena.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1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Endrey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fiainanay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anilan-dRay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Tompo iray, Fanahy iray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130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49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39 - Faniriako</vt:lpstr>
      <vt:lpstr>1 Ray o ! mba faniriako, Raha toa ka sitrakao Ny handova lanitra Dieny ety an-tany</vt:lpstr>
      <vt:lpstr>Kanefa tsy izaho irery F’ireo izay mino Anao Hiaraka amiko Hatrany hatrany.</vt:lpstr>
      <vt:lpstr>Fiv : Endrey  ny fiainanay  anilan-dRay Ny Tompo iray, Fanahy iray</vt:lpstr>
      <vt:lpstr>Iraisana avokoa  ‘reo asa soa Iray ny fo,  iray ny loha</vt:lpstr>
      <vt:lpstr>Ray o !  nahoana moa e ! Raha atomboka  anio ?</vt:lpstr>
      <vt:lpstr>2. Ray ô ! mba faniriako Raha toa ka sitrakao Ny ho zanaka manoa Feno fahendrena</vt:lpstr>
      <vt:lpstr>Hilofo hatrany koa Hamita ireo asanao Ka tsy hirehareha Fa hanetry tena.</vt:lpstr>
      <vt:lpstr>Fiv : Endrey  ny fiainanay  anilan-dRay Ny Tompo iray, Fanahy iray</vt:lpstr>
      <vt:lpstr>Iraisana avokoa  ‘reo asa soa Iray ny fo,  iray ny loha</vt:lpstr>
      <vt:lpstr>Ray o !  nahoana moa e ! Raha atomboka  anio ?</vt:lpstr>
      <vt:lpstr>Fiv : Endrey  ‘TY fiainanay  anilan-dRay Ny Tompo iray, Fanahy iray</vt:lpstr>
      <vt:lpstr>Iraisana avokoa  ‘reo asa soa Iray ny fo,  iray ny loha</vt:lpstr>
      <vt:lpstr>Ray o !  nahoana moa e ! Raha atomboka  anio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51</cp:revision>
  <dcterms:created xsi:type="dcterms:W3CDTF">2015-02-15T12:43:03Z</dcterms:created>
  <dcterms:modified xsi:type="dcterms:W3CDTF">2023-10-23T16:48:35Z</dcterms:modified>
</cp:coreProperties>
</file>