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9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36" y="180"/>
      </p:cViewPr>
      <p:guideLst/>
    </p:cSldViewPr>
  </p:slideViewPr>
  <p:outlineViewPr>
    <p:cViewPr>
      <p:scale>
        <a:sx n="33" d="100"/>
        <a:sy n="33" d="100"/>
      </p:scale>
      <p:origin x="0" y="-4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2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70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58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4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53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3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91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19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67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4 - Ry </a:t>
            </a:r>
            <a:r>
              <a:rPr lang="en-GB" dirty="0" err="1">
                <a:solidFill>
                  <a:schemeClr val="tx1"/>
                </a:solidFill>
              </a:rPr>
              <a:t>Fanahy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9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Ry Fanahy ô , meteza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handray anay ho mpianatrao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8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Avia Ianao,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Avia mampahereza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Hahatonga anay mba ho irakao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7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Eso sy fitsapana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Samy manakivy anay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0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taomy</a:t>
            </a:r>
            <a:r>
              <a:rPr lang="en-GB" dirty="0" smtClean="0">
                <a:solidFill>
                  <a:schemeClr val="tx1"/>
                </a:solidFill>
              </a:rPr>
              <a:t> , </a:t>
            </a:r>
            <a:r>
              <a:rPr lang="en-GB" dirty="0" err="1" smtClean="0">
                <a:solidFill>
                  <a:schemeClr val="tx1"/>
                </a:solidFill>
              </a:rPr>
              <a:t>taomy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hanam-po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mafana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Herim-po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vaovao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Fanahy</a:t>
            </a:r>
            <a:r>
              <a:rPr lang="en-GB" dirty="0" smtClean="0">
                <a:solidFill>
                  <a:schemeClr val="tx1"/>
                </a:solidFill>
              </a:rPr>
              <a:t> ô </a:t>
            </a:r>
            <a:r>
              <a:rPr lang="en-GB" dirty="0" err="1" smtClean="0">
                <a:solidFill>
                  <a:schemeClr val="tx1"/>
                </a:solidFill>
              </a:rPr>
              <a:t>midina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Manatreha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3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hanoloranay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vavakay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mangina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Vetsovetsom</a:t>
            </a:r>
            <a:r>
              <a:rPr lang="en-GB" dirty="0" smtClean="0">
                <a:solidFill>
                  <a:schemeClr val="tx1"/>
                </a:solidFill>
              </a:rPr>
              <a:t>- </a:t>
            </a:r>
            <a:r>
              <a:rPr lang="en-GB" dirty="0" err="1" smtClean="0">
                <a:solidFill>
                  <a:schemeClr val="tx1"/>
                </a:solidFill>
              </a:rPr>
              <a:t>po</a:t>
            </a:r>
            <a:r>
              <a:rPr lang="en-GB" dirty="0" smtClean="0">
                <a:solidFill>
                  <a:schemeClr val="tx1"/>
                </a:solidFill>
              </a:rPr>
              <a:t> '</a:t>
            </a:r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atolotray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Vola sy ny harena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Samy tsy anananay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indro ny vavakay mangina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Fanoloran-tena ho Anao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Ry Fanahy ô monena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mba mandao anay Ianao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0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Kolokoloy 'zahay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Hitombo fahendrena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tsy hahafoy hiarak'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8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Ota sy rendrarendra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Samy te handavo anay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8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Soa ihany, soa fa eo Ianao Fanahy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Vonona hitahy ny fiainanay.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56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62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4 - Ry Fanahy ô</vt:lpstr>
      <vt:lpstr>1 Ry Fanahy ô midina, Manatreha anay anio Ianao</vt:lpstr>
      <vt:lpstr>Mba hanoloranay, Ny vavakay mangina Vetsovetsom- po 'zay atolotray</vt:lpstr>
      <vt:lpstr>Vola sy ny harena Samy tsy anananay</vt:lpstr>
      <vt:lpstr>Fa indro ny vavakay mangina Fanoloran-tena ho Anao tokoa.</vt:lpstr>
      <vt:lpstr>2. Ry Fanahy ô monena Aza mba mandao anay Ianao</vt:lpstr>
      <vt:lpstr>Kolokoloy 'zahay Hitombo fahendrena Ka tsy hahafoy hiarak' Aminao</vt:lpstr>
      <vt:lpstr>Ota sy rendrarendra Samy te handavo anay</vt:lpstr>
      <vt:lpstr>Soa ihany, soa fa eo Ianao Fanahy Vonona hitahy ny fiainanay.</vt:lpstr>
      <vt:lpstr>3. Ry Fanahy ô , meteza Mba handray anay ho mpianatrao</vt:lpstr>
      <vt:lpstr>Avia Ianao, Avia mampahereza Hahatonga anay mba ho irakao</vt:lpstr>
      <vt:lpstr>Eso sy fitsapana Samy manakivy anay</vt:lpstr>
      <vt:lpstr>Ka taomy , taomy hanam-po mafana Herim-po vaovao hiasa ho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2023-10-23T16:26:02Z</dcterms:modified>
</cp:coreProperties>
</file>