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36" autoAdjust="0"/>
    <p:restoredTop sz="86391" autoAdjust="0"/>
  </p:normalViewPr>
  <p:slideViewPr>
    <p:cSldViewPr snapToGrid="0">
      <p:cViewPr varScale="1">
        <p:scale>
          <a:sx n="59" d="100"/>
          <a:sy n="59" d="100"/>
        </p:scale>
        <p:origin x="42" y="108"/>
      </p:cViewPr>
      <p:guideLst/>
    </p:cSldViewPr>
  </p:slideViewPr>
  <p:outlineViewPr>
    <p:cViewPr>
      <p:scale>
        <a:sx n="33" d="100"/>
        <a:sy n="33" d="100"/>
      </p:scale>
      <p:origin x="0" y="-43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1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7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6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0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9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3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3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0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6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40 - La Nuit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du Salut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Le coeur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est rempli d'immense gaité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De joie, de bonheur éternels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0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On clame tout haut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La Chanson du Ciel : Haleluia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0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C'était la Nuit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du Salut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On s'en souvient à présent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Des pécheurs innombrables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Héritent la belle vie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8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Cette nuit réconciliante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Etait porteuse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de la Paix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0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 Le </a:t>
            </a:r>
            <a:r>
              <a:rPr lang="fr-FR" dirty="0" err="1" smtClean="0">
                <a:solidFill>
                  <a:schemeClr val="tx1"/>
                </a:solidFill>
              </a:rPr>
              <a:t>coeur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est rempli d'immense gaité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De joie, de bonheur éternels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5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On clame tout haut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La Chanson du Ciel : </a:t>
            </a:r>
            <a:r>
              <a:rPr lang="fr-FR" dirty="0" err="1" smtClean="0">
                <a:solidFill>
                  <a:schemeClr val="tx1"/>
                </a:solidFill>
              </a:rPr>
              <a:t>Haleluia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4. C'était La Nuit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du Salut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On s'en souvient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à présent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Mon Jésus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s'est rabaissé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Par sa suprême pitié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O ! bel Amour rendant égaux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Les riches et les malheureux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9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>
                <a:solidFill>
                  <a:schemeClr val="tx1"/>
                </a:solidFill>
              </a:rPr>
              <a:t>1 C'était La Nuit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du Salut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On s'en souvient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à présent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6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Le coeur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est rempli d'immense gaité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De joie, de bonheur éternels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8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On clame tout haut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La Chanson du Ciel : </a:t>
            </a:r>
            <a:r>
              <a:rPr lang="fr-FR" dirty="0" err="1" smtClean="0">
                <a:solidFill>
                  <a:schemeClr val="tx1"/>
                </a:solidFill>
              </a:rPr>
              <a:t>Haleluia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Car le Seigneur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très riche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Naquit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en ce moment-là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C'est un Amour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fort étonnant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Que Dieu a bel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et bien montré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Le coeur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est rempli d'immense gaité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De joie, de bonheur éternels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On clame tout haut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La Chanson du Ciel : Haleluia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C'était La Nuit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du Salut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On s'en souvient à présent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3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J'ai conclu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avec Le Seigneur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Le pacte de rédemption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2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 lui j'ai donné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tout mon corps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Pour moi, son sang est mon rachat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20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82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40 - La Nuit  du Salut</vt:lpstr>
      <vt:lpstr>1 C'était La Nuit  du Salut On s'en souvient  à présent </vt:lpstr>
      <vt:lpstr>Car le Seigneur  très riche  Naquit  en ce moment-là</vt:lpstr>
      <vt:lpstr>C'est un Amour  fort étonnant  Que Dieu a bel  et bien montré</vt:lpstr>
      <vt:lpstr>Fiv : Le coeur  est rempli d'immense gaité  De joie, de bonheur éternels</vt:lpstr>
      <vt:lpstr>On clame tout haut  La Chanson du Ciel : Haleluia !</vt:lpstr>
      <vt:lpstr>2. C'était La Nuit  du Salut On s'en souvient à présent</vt:lpstr>
      <vt:lpstr>J'ai conclu  avec Le Seigneur Le pacte de rédemption</vt:lpstr>
      <vt:lpstr>A lui j'ai donné  tout mon corps  Pour moi, son sang est mon rachat</vt:lpstr>
      <vt:lpstr>Fiv : Le coeur  est rempli d'immense gaité  De joie, de bonheur éternels</vt:lpstr>
      <vt:lpstr>On clame tout haut  La Chanson du Ciel : Haleluia !</vt:lpstr>
      <vt:lpstr>3. C'était la Nuit  du Salut On s'en souvient à présent </vt:lpstr>
      <vt:lpstr>Des pécheurs innombrables  Héritent la belle vie</vt:lpstr>
      <vt:lpstr>Cette nuit réconciliante Etait porteuse  de la Paix</vt:lpstr>
      <vt:lpstr>Fiv : Le coeur  est rempli d'immense gaité  De joie, de bonheur éternels</vt:lpstr>
      <vt:lpstr>On clame tout haut  La Chanson du Ciel : Haleluia !</vt:lpstr>
      <vt:lpstr>4. C'était La Nuit  du Salut On s'en souvient  à présent </vt:lpstr>
      <vt:lpstr>Mon Jésus  s'est rabaissé  Par sa suprême pitié</vt:lpstr>
      <vt:lpstr>O ! bel Amour rendant égaux  Les riches et les malheureux</vt:lpstr>
      <vt:lpstr>Fiv : Le coeur  est rempli d'immense gaité  De joie, de bonheur éternels</vt:lpstr>
      <vt:lpstr>On clame tout haut  La Chanson du Ciel : Haleluia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54</cp:revision>
  <dcterms:created xsi:type="dcterms:W3CDTF">2015-02-15T12:43:03Z</dcterms:created>
  <dcterms:modified xsi:type="dcterms:W3CDTF">2023-10-23T16:49:10Z</dcterms:modified>
</cp:coreProperties>
</file>