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5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4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8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40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1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3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6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73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34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96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4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3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FF 41 - Jesoa 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no Mpanavotra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2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O ! manatona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Manatona an'i Jesoa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accent4"/>
                </a:solidFill>
              </a:rPr>
              <a:t>Fa Izy ihany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Izy no hamonjy anao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noreseny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Efa noreseny na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fasan'aza dia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fahafatesana !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2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Ny fasan'aza !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Efa noreseny izao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fahafatesana 'lay fahavalonao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6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Ka mba mifalia ! 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Mifalia ianao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Fa Jesoa Tompo no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Mpanavotra anao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4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Ry Jesoa Tompo ô ! 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Ry Jesosy Tompo ô !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Mba raiso re ny foko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Ho anao izao !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8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famonjena </a:t>
            </a:r>
            <a:r>
              <a:rPr lang="fr-FR" smtClean="0">
                <a:solidFill>
                  <a:schemeClr val="bg1"/>
                </a:solidFill>
              </a:rPr>
              <a:t>fanavotan-dehibe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Sy avotr'aina koa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No he atolotrao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9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novonoina ! 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Novonoina Ianao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accent4"/>
                </a:solidFill>
              </a:rPr>
              <a:t>Hisolo voina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Mba hisolo voina anay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5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noresenao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Efa noresenao na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fasan'aza dia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fahafatesana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6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Ny fasan'aza !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Efa noreseny izao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fahafatesana 'lay fahavalonao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9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Ka mifaly re !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Ka mifaly izahay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Fa Jesoa Tompo no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Mpanavotra anay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8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O! iza, iza ?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Iza no hamonjy ahy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Iza, iza no hamonjy ahy re ?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Ry Jesoa Tompo ô ! 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Ry Jesosy Tompo ô !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Mba raiso re ny foko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Ho anao izao !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1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famonjena </a:t>
            </a:r>
            <a:r>
              <a:rPr lang="fr-FR" smtClean="0">
                <a:solidFill>
                  <a:schemeClr val="bg1"/>
                </a:solidFill>
              </a:rPr>
              <a:t>fanavotan-dehibe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Sy avotr'aina koa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No he atolotrao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6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novonoina ! 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Novonoina Ianao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accent4"/>
                </a:solidFill>
              </a:rPr>
              <a:t>Hisolo voina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Mba hisolo voina anay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77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noresenao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Efa noresenao na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fasan'aza dia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fahafatesana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1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Ny fasan'aza !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Efa noreseny izao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fahafatesana 'lay fahavalonao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Ka mifaly re !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Ka mifaly izahay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Fa Jesoa Tompo no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Mpanavotra anay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1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rerak'aho e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Fa dia reraka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Milonjy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entam-pahotana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Fahotana be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9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O ! manatona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Manatona an'i Jesoa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accent4"/>
                </a:solidFill>
              </a:rPr>
              <a:t>Fa Izy ihany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Izy no hamonjy anao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4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noreseny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Efa noreseny na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fasan'aza dia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fahafatesana !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6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Ny fasan'aza !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Efa noreseny izao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Ny fahafatesana 'lay fahavalonao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Ka mba mifalia ! 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Mifalia ianao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Fa Jesoa Tompo no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Mpanavotra anao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2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O ! iza, iza ?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Iza no hamonjy ahy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Iza, iza no hamonjy ahy re ? 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4"/>
                </a:solidFill>
              </a:rPr>
              <a:t>Fa rerak'aho e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Fa dia reraka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Milonjy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entam-pahotana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Fahotana be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10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86</Words>
  <Application>Microsoft Office PowerPoint</Application>
  <PresentationFormat>Affichage à l'écran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41 - Jesoa  no Mpanavotra</vt:lpstr>
      <vt:lpstr>O! iza, iza ? Iza no hamonjy ahy Iza, iza no hamonjy ahy re ? </vt:lpstr>
      <vt:lpstr>Fa rerak'aho e Fa dia reraka Milonjy  entam-pahotana  Fahotana be</vt:lpstr>
      <vt:lpstr>O ! manatona Manatona an'i Jesoa  Fa Izy ihany Izy no hamonjy anao</vt:lpstr>
      <vt:lpstr>Fa noreseny Efa noreseny na  Ny fasan'aza dia  Ny fahafatesana ! </vt:lpstr>
      <vt:lpstr>Ny fasan'aza ! Efa noreseny izao Ny fahafatesana 'lay fahavalonao </vt:lpstr>
      <vt:lpstr>Ka mba mifalia !  Mifalia ianao Fa Jesoa Tompo no  Mpanavotra anao</vt:lpstr>
      <vt:lpstr>O ! iza, iza ? Iza no hamonjy ahy Iza, iza no hamonjy ahy re ? </vt:lpstr>
      <vt:lpstr>Fa rerak'aho e Fa dia reraka Milonjy  entam-pahotana  Fahotana be</vt:lpstr>
      <vt:lpstr>O ! manatona Manatona an'i Jesoa  Fa Izy ihany Izy no hamonjy anao</vt:lpstr>
      <vt:lpstr>Fa noreseny Efa noreseny na  Ny fasan'aza dia  Ny fahafatesana ! </vt:lpstr>
      <vt:lpstr>Ny fasan'aza ! Efa noreseny izao Ny fahafatesana 'lay fahavalonao </vt:lpstr>
      <vt:lpstr>Ka mba mifalia !  Mifalia ianao Fa Jesoa Tompo no  Mpanavotra anao</vt:lpstr>
      <vt:lpstr>Ry Jesoa Tompo ô !  Ry Jesosy Tompo ô ! Mba raiso re ny foko Ho anao izao ! </vt:lpstr>
      <vt:lpstr>Fa famonjena fanavotan-dehibe  Sy avotr'aina koa  No he atolotrao </vt:lpstr>
      <vt:lpstr>Fa novonoina !  Novonoina Ianao  Hisolo voina Mba hisolo voina anay</vt:lpstr>
      <vt:lpstr>Fa noresenao Efa noresenao na  Ny fasan'aza dia  Ny fahafatesana </vt:lpstr>
      <vt:lpstr>Ny fasan'aza ! Efa noreseny izao Ny fahafatesana 'lay fahavalonao </vt:lpstr>
      <vt:lpstr>Ka mifaly re ! Ka mifaly izahay  Fa Jesoa Tompo no  Mpanavotra anay !</vt:lpstr>
      <vt:lpstr>Ry Jesoa Tompo ô !  Ry Jesosy Tompo ô ! Mba raiso re ny foko Ho anao izao ! </vt:lpstr>
      <vt:lpstr>Fa famonjena fanavotan-dehibe  Sy avotr'aina koa  No he atolotrao </vt:lpstr>
      <vt:lpstr>Fa novonoina !  Novonoina Ianao  Hisolo voina Mba hisolo voina anay</vt:lpstr>
      <vt:lpstr>Fa noresenao Efa noresenao na  Ny fasan'aza dia  Ny fahafatesana </vt:lpstr>
      <vt:lpstr>Ny fasan'aza ! Efa noreseny izao Ny fahafatesana 'lay fahavalonao </vt:lpstr>
      <vt:lpstr>Ka mifaly re ! Ka mifaly izahay  Fa Jesoa Tompo no  Mpanavotra anay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54</cp:revision>
  <dcterms:created xsi:type="dcterms:W3CDTF">2015-02-15T12:43:03Z</dcterms:created>
  <dcterms:modified xsi:type="dcterms:W3CDTF">2023-10-23T17:09:11Z</dcterms:modified>
</cp:coreProperties>
</file>