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78" autoAdjust="0"/>
    <p:restoredTop sz="86391" autoAdjust="0"/>
  </p:normalViewPr>
  <p:slideViewPr>
    <p:cSldViewPr snapToGrid="0">
      <p:cViewPr varScale="1">
        <p:scale>
          <a:sx n="56" d="100"/>
          <a:sy n="56" d="100"/>
        </p:scale>
        <p:origin x="48" y="1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436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61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6881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104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672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8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2293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722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8458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2928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0193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158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171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FF 42 - Moa </a:t>
            </a:r>
            <a:r>
              <a:rPr lang="fr-FR" dirty="0" err="1">
                <a:solidFill>
                  <a:schemeClr val="tx1"/>
                </a:solidFill>
              </a:rPr>
              <a:t>misy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smtClean="0">
                <a:solidFill>
                  <a:schemeClr val="tx1"/>
                </a:solidFill>
              </a:rPr>
              <a:t>va ?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081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>
                <a:solidFill>
                  <a:schemeClr val="tx1"/>
                </a:solidFill>
              </a:rPr>
              <a:t>1 Moa </a:t>
            </a:r>
            <a:r>
              <a:rPr lang="fr-FR" dirty="0" err="1" smtClean="0">
                <a:solidFill>
                  <a:schemeClr val="tx1"/>
                </a:solidFill>
              </a:rPr>
              <a:t>misy</a:t>
            </a:r>
            <a:r>
              <a:rPr lang="fr-FR" dirty="0" smtClean="0">
                <a:solidFill>
                  <a:schemeClr val="tx1"/>
                </a:solidFill>
              </a:rPr>
              <a:t> va </a:t>
            </a:r>
            <a:r>
              <a:rPr lang="fr-FR" dirty="0" err="1" smtClean="0">
                <a:solidFill>
                  <a:schemeClr val="tx1"/>
                </a:solidFill>
              </a:rPr>
              <a:t>ety</a:t>
            </a:r>
            <a:r>
              <a:rPr lang="fr-FR" dirty="0" smtClean="0">
                <a:solidFill>
                  <a:schemeClr val="tx1"/>
                </a:solidFill>
              </a:rPr>
              <a:t>, </a:t>
            </a:r>
            <a:r>
              <a:rPr lang="fr-FR" dirty="0" err="1" smtClean="0">
                <a:solidFill>
                  <a:schemeClr val="tx1"/>
                </a:solidFill>
              </a:rPr>
              <a:t>iriko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toa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Anao</a:t>
            </a:r>
            <a:r>
              <a:rPr lang="fr-FR" dirty="0" smtClean="0">
                <a:solidFill>
                  <a:schemeClr val="tx1"/>
                </a:solidFill>
              </a:rPr>
              <a:t> ?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Ry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Tompo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be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fitia</a:t>
            </a:r>
            <a:r>
              <a:rPr lang="fr-FR" dirty="0" smtClean="0">
                <a:solidFill>
                  <a:schemeClr val="tx1"/>
                </a:solidFill>
              </a:rPr>
              <a:t>, </a:t>
            </a:r>
            <a:r>
              <a:rPr lang="fr-FR" dirty="0" err="1" smtClean="0">
                <a:solidFill>
                  <a:schemeClr val="tx1"/>
                </a:solidFill>
              </a:rPr>
              <a:t>Mpanao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izao</a:t>
            </a:r>
            <a:r>
              <a:rPr lang="fr-FR" dirty="0" smtClean="0">
                <a:solidFill>
                  <a:schemeClr val="tx1"/>
                </a:solidFill>
              </a:rPr>
              <a:t/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rehetra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izao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986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Ny foko lasanao,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ry Ray Malala ô !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Jereo ty zanakao izao miantoraka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Aminao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851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2. Moa misy va ety, iriko toa Anao ?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Jeso sakaiza, avia Hianao hiara-dia izao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896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Ny foko tia Anao, oneno, anjakao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Tsy hatakaloko Hianao,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"Ry fiainako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vaovao"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358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3. Moa misy va ety, iriko toa Anao ?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Fanahy hendry ery, Mpanoro izay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rehetra atao 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996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Ny foko, he ! Anao, Fanahy Masina ô !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Ny fiainako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ovay ho vao,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ka hamasinonao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625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4. Moa misy va ety, iriko noho Ilay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Nesoina tany Kalvary, 'Lay Indrafon'ny Ray 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280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dirty="0" err="1" smtClean="0">
                <a:solidFill>
                  <a:schemeClr val="tx1"/>
                </a:solidFill>
              </a:rPr>
              <a:t>Jeso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Malala</a:t>
            </a:r>
            <a:r>
              <a:rPr lang="fr-FR" dirty="0" smtClean="0">
                <a:solidFill>
                  <a:schemeClr val="tx1"/>
                </a:solidFill>
              </a:rPr>
              <a:t> ô ! </a:t>
            </a:r>
            <a:r>
              <a:rPr lang="fr-FR" dirty="0" err="1" smtClean="0">
                <a:solidFill>
                  <a:schemeClr val="tx1"/>
                </a:solidFill>
              </a:rPr>
              <a:t>Endrey</a:t>
            </a:r>
            <a:r>
              <a:rPr lang="fr-FR" dirty="0" smtClean="0">
                <a:solidFill>
                  <a:schemeClr val="tx1"/>
                </a:solidFill>
              </a:rPr>
              <a:t> '</a:t>
            </a:r>
            <a:r>
              <a:rPr lang="fr-FR" dirty="0" err="1" smtClean="0">
                <a:solidFill>
                  <a:schemeClr val="tx1"/>
                </a:solidFill>
              </a:rPr>
              <a:t>ty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vitanao</a:t>
            </a:r>
            <a:r>
              <a:rPr lang="fr-FR" dirty="0" smtClean="0">
                <a:solidFill>
                  <a:schemeClr val="tx1"/>
                </a:solidFill>
              </a:rPr>
              <a:t/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Hianao</a:t>
            </a:r>
            <a:r>
              <a:rPr lang="fr-FR" dirty="0" smtClean="0">
                <a:solidFill>
                  <a:schemeClr val="tx1"/>
                </a:solidFill>
              </a:rPr>
              <a:t> no </a:t>
            </a:r>
            <a:r>
              <a:rPr lang="fr-FR" dirty="0" err="1" smtClean="0">
                <a:solidFill>
                  <a:schemeClr val="tx1"/>
                </a:solidFill>
              </a:rPr>
              <a:t>hetahetako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sy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hasambarako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37460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79</Words>
  <Application>Microsoft Office PowerPoint</Application>
  <PresentationFormat>Affichage à l'écran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Helvetica Inserat LT Std</vt:lpstr>
      <vt:lpstr>Thème Office</vt:lpstr>
      <vt:lpstr>2_Thème Office</vt:lpstr>
      <vt:lpstr>FF 42 - Moa misy va ?</vt:lpstr>
      <vt:lpstr>1 Moa misy va ety, iriko toa Anao ? Ry Tompo be fitia, Mpanao izao rehetra izao </vt:lpstr>
      <vt:lpstr>Ny foko lasanao,  ry Ray Malala ô ! Jereo ty zanakao izao miantoraka Aminao</vt:lpstr>
      <vt:lpstr>2. Moa misy va ety, iriko toa Anao ?  Jeso sakaiza, avia Hianao hiara-dia izao</vt:lpstr>
      <vt:lpstr>Ny foko tia Anao, oneno, anjakao Tsy hatakaloko Hianao,  "Ry fiainako vaovao"</vt:lpstr>
      <vt:lpstr>3. Moa misy va ety, iriko toa Anao ? Fanahy hendry ery, Mpanoro izay rehetra atao </vt:lpstr>
      <vt:lpstr>Ny foko, he ! Anao, Fanahy Masina ô !  Ny fiainako  ovay ho vao,  ka hamasinonao</vt:lpstr>
      <vt:lpstr>4. Moa misy va ety, iriko noho Ilay Nesoina tany Kalvary, 'Lay Indrafon'ny Ray </vt:lpstr>
      <vt:lpstr>Jeso Malala ô ! Endrey 'ty vitanao Hianao no hetahetako sy hasambarako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tsiory</cp:lastModifiedBy>
  <cp:revision>55</cp:revision>
  <dcterms:created xsi:type="dcterms:W3CDTF">2015-02-15T12:43:03Z</dcterms:created>
  <dcterms:modified xsi:type="dcterms:W3CDTF">2023-10-23T16:49:42Z</dcterms:modified>
</cp:coreProperties>
</file>