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8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3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3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5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4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55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2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51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89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23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3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43 - </a:t>
            </a:r>
            <a:r>
              <a:rPr lang="fr-FR" dirty="0" err="1">
                <a:solidFill>
                  <a:schemeClr val="tx1"/>
                </a:solidFill>
              </a:rPr>
              <a:t>Aiza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moa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1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Ny hery, aina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fanananao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ilaiko izao :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"Aiza moa ianao"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tenanao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ny fanahinao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takiako izao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"Aiza moa ianao"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7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'Ty aho, Jeso, (ekeo mba)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irakao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Raiso hanao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sitrakao tokoa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8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Jesosy ô ! (omeko) mba ho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foko, tenako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fanahiko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4. Ny sandriko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hiaro 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Hisakambina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"Aiza moa ianao ?"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7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Raha ny Fanahy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hitantana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Vonona ve ianao ?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"Aiza moa ianao ?"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3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'Ty aho, Jeso, (ekeo mba)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irakao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Raiso hanao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sitrakao tokoa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2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Jesosy</a:t>
            </a:r>
            <a:r>
              <a:rPr lang="fr-FR" dirty="0" smtClean="0">
                <a:solidFill>
                  <a:schemeClr val="tx1"/>
                </a:solidFill>
              </a:rPr>
              <a:t> ô ! (</a:t>
            </a:r>
            <a:r>
              <a:rPr lang="fr-FR" dirty="0" err="1" smtClean="0">
                <a:solidFill>
                  <a:schemeClr val="tx1"/>
                </a:solidFill>
              </a:rPr>
              <a:t>omeko</a:t>
            </a:r>
            <a:r>
              <a:rPr lang="fr-FR" dirty="0" smtClean="0">
                <a:solidFill>
                  <a:schemeClr val="tx1"/>
                </a:solidFill>
              </a:rPr>
              <a:t>) </a:t>
            </a:r>
            <a:r>
              <a:rPr lang="fr-FR" dirty="0" err="1" smtClean="0">
                <a:solidFill>
                  <a:schemeClr val="tx1"/>
                </a:solidFill>
              </a:rPr>
              <a:t>mba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foko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tenako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fanahiko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3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Jesosy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Manontany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"</a:t>
            </a:r>
            <a:r>
              <a:rPr lang="fr-FR" dirty="0" err="1" smtClean="0">
                <a:solidFill>
                  <a:schemeClr val="tx1"/>
                </a:solidFill>
              </a:rPr>
              <a:t>Aiza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ianao</a:t>
            </a:r>
            <a:r>
              <a:rPr lang="fr-FR" dirty="0" smtClean="0">
                <a:solidFill>
                  <a:schemeClr val="tx1"/>
                </a:solidFill>
              </a:rPr>
              <a:t> ?"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3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ondrikeliko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noana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indreo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Miandry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ireo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"</a:t>
            </a:r>
            <a:r>
              <a:rPr lang="fr-FR" dirty="0" err="1" smtClean="0">
                <a:solidFill>
                  <a:schemeClr val="tx1"/>
                </a:solidFill>
              </a:rPr>
              <a:t>Aiza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ianao</a:t>
            </a:r>
            <a:r>
              <a:rPr lang="fr-FR" dirty="0" smtClean="0">
                <a:solidFill>
                  <a:schemeClr val="tx1"/>
                </a:solidFill>
              </a:rPr>
              <a:t> ?"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'Ty aho, Jeso, (ekeo mba)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irakao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Raiso hanao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sitrakao tokoa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4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Jesosy ô ! (omeko) mba ho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foko, tenako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fanahiko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8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E ! làlan-tsarotra ilàna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Ady mafy no ao :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"Aiza moa ianao ?"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4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Reseonao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'zao tontolo izao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Mba ho Ahy re izao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"Aiza moa ianao ?"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6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'Ty aho, Jeso, (ekeo mba)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irakao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Raiso hanao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sitrakao tokoa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Jesosy ô ! (omeko) mba ho 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foko, tenako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fanahiko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6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117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43 - Aiza moa ianao ?</vt:lpstr>
      <vt:lpstr>1 Jesosy Tompo miantso anao  Manontany izao :  "Aiza moa ianao ?" </vt:lpstr>
      <vt:lpstr>Ny ondrikeliko  noana indreo  Miandry anao re ireo  "Aiza moa ianao ?"</vt:lpstr>
      <vt:lpstr>Fiv : 'Ty aho, Jeso, (ekeo mba)  ho irakao  Raiso hanao  ny sitrakao tokoa </vt:lpstr>
      <vt:lpstr>Jesosy ô ! (omeko) mba ho Anao  Ny foko, tenako  sy fanahiko</vt:lpstr>
      <vt:lpstr>2. E ! làlan-tsarotra ilàna anao  Ady mafy no ao :  "Aiza moa ianao ?" </vt:lpstr>
      <vt:lpstr>Reseonao 'zao tontolo izao  Mba ho Ahy re izao  "Aiza moa ianao ?"</vt:lpstr>
      <vt:lpstr>Fiv : 'Ty aho, Jeso, (ekeo mba)  ho irakao  Raiso hanao  ny sitrakao tokoa </vt:lpstr>
      <vt:lpstr>Jesosy ô ! (omeko) mba ho Anao  Ny foko, tenako  sy fanahiko</vt:lpstr>
      <vt:lpstr>3. Ny hery, aina  sy fanananao No ilaiko izao : "Aiza moa ianao"</vt:lpstr>
      <vt:lpstr>Ny tenanao  sy ny fanahinao No takiako izao "Aiza moa ianao" ?</vt:lpstr>
      <vt:lpstr>Fiv : 'Ty aho, Jeso, (ekeo mba)  ho irakao  Raiso hanao  ny sitrakao tokoa </vt:lpstr>
      <vt:lpstr>Jesosy ô ! (omeko) mba ho Anao  Ny foko, tenako  sy fanahiko</vt:lpstr>
      <vt:lpstr>4. Ny sandriko  no hiaro anao Hisakambina anao  "Aiza moa ianao ?"</vt:lpstr>
      <vt:lpstr>Raha ny Fanahy  no hitantana anao  Vonona ve ianao ?  "Aiza moa ianao ?"</vt:lpstr>
      <vt:lpstr>Fiv : 'Ty aho, Jeso, (ekeo mba)  ho irakao  Raiso hanao  ny sitrakao tokoa </vt:lpstr>
      <vt:lpstr>Jesosy ô ! (omeko) mba ho Anao  Ny foko, tenako  sy fanahiko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55</cp:revision>
  <dcterms:created xsi:type="dcterms:W3CDTF">2015-02-15T12:43:03Z</dcterms:created>
  <dcterms:modified xsi:type="dcterms:W3CDTF">2023-10-23T17:08:11Z</dcterms:modified>
</cp:coreProperties>
</file>