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92" autoAdjust="0"/>
    <p:restoredTop sz="86391" autoAdjust="0"/>
  </p:normalViewPr>
  <p:slideViewPr>
    <p:cSldViewPr snapToGrid="0">
      <p:cViewPr varScale="1">
        <p:scale>
          <a:sx n="60" d="100"/>
          <a:sy n="60" d="100"/>
        </p:scale>
        <p:origin x="42" y="90"/>
      </p:cViewPr>
      <p:guideLst/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1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7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1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4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3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8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31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2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1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3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3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44 - </a:t>
            </a:r>
            <a:r>
              <a:rPr lang="fr-FR" dirty="0" err="1">
                <a:solidFill>
                  <a:schemeClr val="tx1"/>
                </a:solidFill>
              </a:rPr>
              <a:t>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Madagasikara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'Zay maha olona anao re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Atolory, asorony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9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Aza mandevina talenta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 anondroty Firenena e !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5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Andriamanitra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ô !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Tondrahy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andon'ny lanitra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7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Vontosy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tsiron'ny tany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 Madagasikara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5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Andriamanitra ambony,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Fenoy ny fiahianao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9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mponina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rehetra eto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Ary izay asa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mahasoa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Ireo nantsoinao hitondra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Mba tsidiho,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mba tariho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Ho sambatra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tokoa ny Nosy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Raha Hianao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azy e !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0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Andriamanitra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ô !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Tondrahy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andon'ny lanitra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8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Vontosy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tsiron'ny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I </a:t>
            </a:r>
            <a:r>
              <a:rPr lang="fr-FR" dirty="0" err="1" smtClean="0">
                <a:solidFill>
                  <a:schemeClr val="tx1"/>
                </a:solidFill>
              </a:rPr>
              <a:t>Madagasikara</a:t>
            </a:r>
            <a:r>
              <a:rPr lang="fr-FR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Madagasikara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Natolo-Janahary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Nosimboahangy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manirery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nahasoa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razanay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5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He ! Sarobidy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tsara loatra,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Tsy sandana, tsy atakalo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Feno ny fo ka toa mangina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Heriny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mivavaka hoe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Andriamanitra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ô !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Tondrahy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andon'ny lanitra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7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Vontosy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tsiron'ny tany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 Madagasikara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2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Ry Firenena Malagasy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Antsoin'ny Nosy hianao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6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Andeha malaky, mitsangàna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Alao hery,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mandrosoa !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3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62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44 - Ry Madagasikara soa</vt:lpstr>
      <vt:lpstr>1 Ry Madagasikara soa  Natolo-Janahary anay </vt:lpstr>
      <vt:lpstr>Nosimboahangy manirery  Fa nahasoa  ny razanay, </vt:lpstr>
      <vt:lpstr>He ! Sarobidy  tsara loatra,  Tsy sandana, tsy atakalo </vt:lpstr>
      <vt:lpstr>Feno ny fo ka toa mangina  Heriny  mivavaka hoe :</vt:lpstr>
      <vt:lpstr>Fiv : Andriamanitra  ô ! Tondrahy  andon'ny lanitra </vt:lpstr>
      <vt:lpstr>Vontosy  ny tsiron'ny tany  I Madagasikara !</vt:lpstr>
      <vt:lpstr>2. Ry Firenena Malagasy  Antsoin'ny Nosy hianao </vt:lpstr>
      <vt:lpstr>Andeha malaky, mitsangàna  Alao hery,  mandrosoa ! </vt:lpstr>
      <vt:lpstr>'Zay maha olona anao re  Atolory, asorony</vt:lpstr>
      <vt:lpstr>Aza mandevina talenta Fa anondroty Firenena e ! </vt:lpstr>
      <vt:lpstr>Fiv : Andriamanitra  ô ! Tondrahy  andon'ny lanitra </vt:lpstr>
      <vt:lpstr>Vontosy  ny tsiron'ny tany  I Madagasikara !</vt:lpstr>
      <vt:lpstr>3. Andriamanitra ambony,  Fenoy ny fiahianao</vt:lpstr>
      <vt:lpstr>Ny mponina  rehetra eto  Ary izay asa  mahasoa </vt:lpstr>
      <vt:lpstr>Ireo nantsoinao hitondra  Mba tsidiho,  mba tariho</vt:lpstr>
      <vt:lpstr>Ho sambatra  tokoa ny Nosy  Raha Hianao  no azy e ! </vt:lpstr>
      <vt:lpstr>Fiv : Andriamanitra  ô ! Tondrahy  andon'ny lanitra </vt:lpstr>
      <vt:lpstr>Vontosy  ny tsiron'ny tany  I Madagasikara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56</cp:revision>
  <dcterms:created xsi:type="dcterms:W3CDTF">2015-02-15T12:43:03Z</dcterms:created>
  <dcterms:modified xsi:type="dcterms:W3CDTF">2023-10-23T16:50:46Z</dcterms:modified>
</cp:coreProperties>
</file>