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>
      <p:cViewPr varScale="1">
        <p:scale>
          <a:sx n="64" d="100"/>
          <a:sy n="64" d="100"/>
        </p:scale>
        <p:origin x="92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909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266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769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18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459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798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285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170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4567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7011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5133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02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179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FF 45 </a:t>
            </a:r>
            <a:r>
              <a:rPr lang="fr-FR" dirty="0" smtClean="0">
                <a:solidFill>
                  <a:schemeClr val="tx1"/>
                </a:solidFill>
              </a:rPr>
              <a:t>– </a:t>
            </a:r>
            <a:r>
              <a:rPr lang="fr-FR" dirty="0" err="1" smtClean="0">
                <a:solidFill>
                  <a:schemeClr val="tx1"/>
                </a:solidFill>
              </a:rPr>
              <a:t>Hira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fiderana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48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1 </a:t>
            </a:r>
            <a:r>
              <a:rPr lang="fr-FR" dirty="0" err="1" smtClean="0">
                <a:solidFill>
                  <a:schemeClr val="tx1"/>
                </a:solidFill>
              </a:rPr>
              <a:t>Hira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fiderana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ho </a:t>
            </a:r>
            <a:r>
              <a:rPr lang="fr-FR" dirty="0" err="1" smtClean="0">
                <a:solidFill>
                  <a:schemeClr val="tx1"/>
                </a:solidFill>
              </a:rPr>
              <a:t>Anao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ry</a:t>
            </a:r>
            <a:r>
              <a:rPr lang="fr-FR" dirty="0" smtClean="0">
                <a:solidFill>
                  <a:schemeClr val="tx1"/>
                </a:solidFill>
              </a:rPr>
              <a:t> Ray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Tsy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afaka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ato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am-bavako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mandrakizay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90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Hira mampifaly, mampitony jaly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Mampiravoravo fo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33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2. Ny talenta izay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efa nomenao ahy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Hiderako Anao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n'aiza misy ahy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487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Mba hamelon'aina, hampitony saina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Hampiray ny miaina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392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3. Hira tsotra ihany, nefa na dia izany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Ho Anao tokoa no hikaloako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626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Raiso re, ry Tompo,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F'io no porofom-pitiavako Anao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167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4. Hira avy ato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am-poko,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indro fa vetsoiko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Ho Anao ry Raiko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izay antsoiko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564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tx1"/>
                </a:solidFill>
              </a:rPr>
              <a:t>Hira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tena</a:t>
            </a:r>
            <a:r>
              <a:rPr lang="fr-FR" dirty="0" smtClean="0">
                <a:solidFill>
                  <a:schemeClr val="tx1"/>
                </a:solidFill>
              </a:rPr>
              <a:t> mamy, </a:t>
            </a:r>
            <a:r>
              <a:rPr lang="fr-FR" dirty="0" err="1" smtClean="0">
                <a:solidFill>
                  <a:schemeClr val="tx1"/>
                </a:solidFill>
              </a:rPr>
              <a:t>manambara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hatrany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Fa </a:t>
            </a:r>
            <a:r>
              <a:rPr lang="fr-FR" dirty="0" err="1" smtClean="0">
                <a:solidFill>
                  <a:schemeClr val="tx1"/>
                </a:solidFill>
              </a:rPr>
              <a:t>tena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tiako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Ianao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7549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49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Helvetica Inserat LT Std</vt:lpstr>
      <vt:lpstr>Thème Office</vt:lpstr>
      <vt:lpstr>2_Thème Office</vt:lpstr>
      <vt:lpstr>FF 45 – Hira fiderana</vt:lpstr>
      <vt:lpstr>1 Hira fiderana  ho Anao ry Ray Tsy afaka ato  am-bavako mandrakizay</vt:lpstr>
      <vt:lpstr>Hira mampifaly, mampitony jaly Mampiravoravo fo</vt:lpstr>
      <vt:lpstr>2. Ny talenta izay  efa nomenao ahy  Hiderako Anao  n'aiza misy ahy </vt:lpstr>
      <vt:lpstr>Mba hamelon'aina, hampitony saina  Hampiray ny miaina</vt:lpstr>
      <vt:lpstr>3. Hira tsotra ihany, nefa na dia izany  Ho Anao tokoa no hikaloako</vt:lpstr>
      <vt:lpstr>Raiso re, ry Tompo, F'io no porofom-pitiavako Anao</vt:lpstr>
      <vt:lpstr>4. Hira avy ato  am-poko,  indro fa vetsoiko  Ho Anao ry Raiko  izay antsoiko</vt:lpstr>
      <vt:lpstr>Hira tena mamy, manambara hatrany  Fa tena tiako Ianao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58</cp:revision>
  <dcterms:created xsi:type="dcterms:W3CDTF">2015-02-15T12:43:03Z</dcterms:created>
  <dcterms:modified xsi:type="dcterms:W3CDTF">2023-10-23T16:59:35Z</dcterms:modified>
</cp:coreProperties>
</file>