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216" y="72"/>
      </p:cViewPr>
      <p:guideLst/>
    </p:cSldViewPr>
  </p:slideViewPr>
  <p:outlineViewPr>
    <p:cViewPr>
      <p:scale>
        <a:sx n="33" d="100"/>
        <a:sy n="33" d="100"/>
      </p:scale>
      <p:origin x="0" y="-18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9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5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1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9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7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81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17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63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65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15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3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6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FF 46 - </a:t>
            </a:r>
            <a:r>
              <a:rPr lang="fr-FR" dirty="0" err="1">
                <a:solidFill>
                  <a:schemeClr val="tx1"/>
                </a:solidFill>
              </a:rPr>
              <a:t>Mba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tantanonao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smtClean="0">
                <a:solidFill>
                  <a:schemeClr val="tx1"/>
                </a:solidFill>
              </a:rPr>
              <a:t/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Raiko</a:t>
            </a:r>
            <a:r>
              <a:rPr lang="fr-FR" dirty="0" smtClean="0">
                <a:solidFill>
                  <a:schemeClr val="tx1"/>
                </a:solidFill>
              </a:rPr>
              <a:t>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9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3. Nefa, raha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tsy izay no didy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Namboarinao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ho ahy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Amboary ny safidy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Sy ny ratrako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am-panahy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78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Atolorinao ny hery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Hampijoro izay nikoa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2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Ka </a:t>
            </a:r>
            <a:r>
              <a:rPr lang="fr-FR" dirty="0" err="1" smtClean="0">
                <a:solidFill>
                  <a:schemeClr val="tx1"/>
                </a:solidFill>
              </a:rPr>
              <a:t>sitranonao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fery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Sy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ny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ratrako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ao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am</a:t>
            </a:r>
            <a:r>
              <a:rPr lang="fr-FR" dirty="0" smtClean="0">
                <a:solidFill>
                  <a:schemeClr val="tx1"/>
                </a:solidFill>
              </a:rPr>
              <a:t>-po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76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1 </a:t>
            </a:r>
            <a:r>
              <a:rPr lang="fr-FR" dirty="0" err="1" smtClean="0">
                <a:solidFill>
                  <a:schemeClr val="tx1"/>
                </a:solidFill>
              </a:rPr>
              <a:t>Mba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tantanonao</a:t>
            </a:r>
            <a:r>
              <a:rPr lang="fr-FR" dirty="0" smtClean="0">
                <a:solidFill>
                  <a:schemeClr val="tx1"/>
                </a:solidFill>
              </a:rPr>
              <a:t>,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ry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Raiko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br>
              <a:rPr lang="fr-FR" dirty="0" smtClean="0">
                <a:solidFill>
                  <a:schemeClr val="tx1"/>
                </a:solidFill>
              </a:rPr>
            </a:br>
            <a:r>
              <a:rPr lang="fr-FR" dirty="0" err="1" smtClean="0">
                <a:solidFill>
                  <a:schemeClr val="tx1"/>
                </a:solidFill>
              </a:rPr>
              <a:t>Izato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àlan-janakao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Ny mifidy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toa tsy haiko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Fa maniry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indrindra Anao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7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Hitanao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adi-saina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Mitambesatra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ao an-doha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'Zany tsikin‘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maraina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Toa ela vao hifoha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5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2. Moa diso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safidiko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Raha mandroso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ka mankao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5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Sa 'ty làla-nofinidiko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Dia tsy ilay voasoritrao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7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Tanteraho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ny faniriako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O ! ry Tompo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tena tia 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3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smtClean="0">
                <a:solidFill>
                  <a:schemeClr val="tx1"/>
                </a:solidFill>
              </a:rPr>
              <a:t>Fa ity zavatra iriko 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Masina amiko doria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96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46 - Mba tantanonao,  ry Raiko!</vt:lpstr>
      <vt:lpstr>1 Mba tantanonao,  ry Raiko  Izato àlan-janakao</vt:lpstr>
      <vt:lpstr>Ny mifidy  toa tsy haiko  Fa maniry  indrindra Anao </vt:lpstr>
      <vt:lpstr>Hitanao  ny adi-saina  Mitambesatra  ao an-doha </vt:lpstr>
      <vt:lpstr>'Zany tsikin‘ ny maraina  Toa ela vao hifoha</vt:lpstr>
      <vt:lpstr>2. Moa diso  ny safidiko Raha mandroso  ka mankao</vt:lpstr>
      <vt:lpstr>Sa 'ty làla-nofinidiko  Dia tsy ilay voasoritrao </vt:lpstr>
      <vt:lpstr>Tanteraho  ny faniriako  O ! ry Tompo  tena tia </vt:lpstr>
      <vt:lpstr>Fa ity zavatra iriko  Masina amiko doria</vt:lpstr>
      <vt:lpstr>3. Nefa, raha  tsy izay no didy Namboarinao  ho ahy </vt:lpstr>
      <vt:lpstr>Amboary ny safidy Sy ny ratrako  am-panahy </vt:lpstr>
      <vt:lpstr>Atolorinao ny hery  Hampijoro izay nikoa </vt:lpstr>
      <vt:lpstr>Ka sitranonao  ny fery  Sy ny ratrako  ao am-po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58</cp:revision>
  <dcterms:created xsi:type="dcterms:W3CDTF">2015-02-15T12:43:03Z</dcterms:created>
  <dcterms:modified xsi:type="dcterms:W3CDTF">2023-10-23T16:51:41Z</dcterms:modified>
</cp:coreProperties>
</file>