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23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26" y="42"/>
      </p:cViewPr>
      <p:guideLst/>
    </p:cSldViewPr>
  </p:slideViewPr>
  <p:outlineViewPr>
    <p:cViewPr>
      <p:scale>
        <a:sx n="33" d="100"/>
        <a:sy n="33" d="100"/>
      </p:scale>
      <p:origin x="0" y="-7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17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4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6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20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5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64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82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73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40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017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7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6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z="16600" b="1" dirty="0">
                <a:solidFill>
                  <a:schemeClr val="tx1"/>
                </a:solidFill>
                <a:latin typeface="Vivaldi" panose="03020602050506090804" pitchFamily="66" charset="0"/>
              </a:rPr>
              <a:t>FF 47 </a:t>
            </a:r>
            <a:r>
              <a:rPr lang="fr-FR" sz="16600" b="1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fr-FR" b="1" dirty="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fr-FR" sz="13800" b="1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Fiadanana</a:t>
            </a:r>
            <a:endParaRPr lang="fr-FR" sz="13800" b="1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3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Koa raiso Jesosy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ho Tompo Mpamonjy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Hanapaka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fiainanao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9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Dia hohitanao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'Lay Fiadanana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Haharitra ho mandrakizay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5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2. Ianao ianjadiam-pahoria-marobe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Amin'izao fiainana izao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9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Tsy misy hazavana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fa toa haizim-be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No mandrakotra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fiainanao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7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Ka mila ho kivy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sy hamoy fo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Noho 'reo adim-piainana maro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Inty misy fiainana atoroko anao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Andramo dia hohitanao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6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Jesosy, Jesosy,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(Jesosy Tompo sy Mpamonjy tia)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5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No Fiainana atoroko Anao (Jeso)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7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Jesosy, Jesosy,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(Jesosy Tompo sy Mpamonjy tia)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17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No hany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hampiadana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8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1 </a:t>
            </a:r>
            <a:r>
              <a:rPr lang="fr-FR" dirty="0" err="1" smtClean="0">
                <a:solidFill>
                  <a:schemeClr val="tx1"/>
                </a:solidFill>
              </a:rPr>
              <a:t>Ianao</a:t>
            </a:r>
            <a:r>
              <a:rPr lang="fr-FR" dirty="0" smtClean="0">
                <a:solidFill>
                  <a:schemeClr val="tx1"/>
                </a:solidFill>
              </a:rPr>
              <a:t> '</a:t>
            </a:r>
            <a:r>
              <a:rPr lang="fr-FR" dirty="0" err="1" smtClean="0">
                <a:solidFill>
                  <a:schemeClr val="tx1"/>
                </a:solidFill>
              </a:rPr>
              <a:t>zay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mitady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fiadanan-tsoa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Amin'izao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fiainana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izao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84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Koa raiso Jesosy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ho Tompo Mpamonjy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Hanapaka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fiainanao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90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Dia </a:t>
            </a:r>
            <a:r>
              <a:rPr lang="fr-FR" dirty="0" err="1" smtClean="0">
                <a:solidFill>
                  <a:schemeClr val="tx1"/>
                </a:solidFill>
              </a:rPr>
              <a:t>hohitanao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'Lay </a:t>
            </a:r>
            <a:r>
              <a:rPr lang="fr-FR" dirty="0" err="1" smtClean="0">
                <a:solidFill>
                  <a:schemeClr val="tx1"/>
                </a:solidFill>
              </a:rPr>
              <a:t>Fiadanana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Haharitra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mandrakizay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Ka mandeha mankatsy, ary sy aroa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Mikorana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ary koa milalao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8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Kanefa tsy mahita izay mahasoa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Fa vizana foana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nofo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7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Inty misy Fiainana atoroko anao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Andramo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dia hohitanao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7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Jesosy, Jesosy,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(Jesosy Tompo sy Mpamonjy tia)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8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No Fiainana atoroko Anao (Jeso)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03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Jesosy, Jesosy,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(Jesosy Tompo sy Mpamonjy tia)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No hany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hampiadana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84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89</Words>
  <Application>Microsoft Office PowerPoint</Application>
  <PresentationFormat>Affichage à l'écran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Helvetica Inserat LT Std</vt:lpstr>
      <vt:lpstr>Vivaldi</vt:lpstr>
      <vt:lpstr>Thème Office</vt:lpstr>
      <vt:lpstr>2_Thème Office</vt:lpstr>
      <vt:lpstr>FF 47   Fiadanana</vt:lpstr>
      <vt:lpstr>1 Ianao 'zay mitady ny fiadanan-tsoa Amin'izao fiainana izao</vt:lpstr>
      <vt:lpstr>Ka mandeha mankatsy, ary sy aroa Mikorana  ary koa milalao </vt:lpstr>
      <vt:lpstr>Kanefa tsy mahita izay mahasoa Fa vizana foana  ny nofo</vt:lpstr>
      <vt:lpstr>Inty misy Fiainana atoroko anao Andramo  dia hohitanao</vt:lpstr>
      <vt:lpstr>Fiv : Jesosy, Jesosy, (Jesosy Tompo sy Mpamonjy tia) </vt:lpstr>
      <vt:lpstr>No Fiainana atoroko Anao (Jeso) </vt:lpstr>
      <vt:lpstr>Jesosy, Jesosy, (Jesosy Tompo sy Mpamonjy tia) </vt:lpstr>
      <vt:lpstr>No hany  hampiadana anao</vt:lpstr>
      <vt:lpstr>Koa raiso Jesosy  ho Tompo Mpamonjy  Hanapaka  ny fiainanao</vt:lpstr>
      <vt:lpstr>Dia hohitanao 'Lay Fiadanana  Haharitra ho mandrakizay</vt:lpstr>
      <vt:lpstr>2. Ianao ianjadiam-pahoria-marobe Amin'izao fiainana izao</vt:lpstr>
      <vt:lpstr>Tsy misy hazavana  fa toa haizim-be No mandrakotra  ny fiainanao</vt:lpstr>
      <vt:lpstr>Ka mila ho kivy  sy hamoy fo Noho 'reo adim-piainana maro</vt:lpstr>
      <vt:lpstr>Inty misy fiainana atoroko anao Andramo dia hohitanao</vt:lpstr>
      <vt:lpstr>Fiv : Jesosy, Jesosy, (Jesosy Tompo sy Mpamonjy tia) </vt:lpstr>
      <vt:lpstr>No Fiainana atoroko Anao (Jeso) </vt:lpstr>
      <vt:lpstr>Jesosy, Jesosy, (Jesosy Tompo sy Mpamonjy tia) </vt:lpstr>
      <vt:lpstr>No hany  hampiadana anao</vt:lpstr>
      <vt:lpstr>Koa raiso Jesosy  ho Tompo Mpamonjy  Hanapaka  ny fiainanao</vt:lpstr>
      <vt:lpstr>Dia hohitanao 'Lay Fiadanana  Haharitra ho mandrakizay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61</cp:revision>
  <dcterms:created xsi:type="dcterms:W3CDTF">2015-02-15T12:43:03Z</dcterms:created>
  <dcterms:modified xsi:type="dcterms:W3CDTF">2023-10-23T16:52:01Z</dcterms:modified>
</cp:coreProperties>
</file>