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34" y="72"/>
      </p:cViewPr>
      <p:guideLst/>
    </p:cSldViewPr>
  </p:slideViewPr>
  <p:outlineViewPr>
    <p:cViewPr>
      <p:scale>
        <a:sx n="33" d="100"/>
        <a:sy n="33" d="100"/>
      </p:scale>
      <p:origin x="0" y="-1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7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89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48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9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9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3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61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5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59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14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83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6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48 - </a:t>
            </a:r>
            <a:r>
              <a:rPr lang="fr-FR" dirty="0" err="1">
                <a:solidFill>
                  <a:schemeClr val="tx1"/>
                </a:solidFill>
              </a:rPr>
              <a:t>Andriamanitra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Fitiavana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6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Raha mandimby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andro ny alina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Mbola tokana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Deranay hoe :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8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Ampy ho anay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Fahasoavanao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4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Raha maraina mibaliaka 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andronay ety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Ianao no masoandro niaviany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Raha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alin'ny ririnina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handalo ety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9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Ianao no kintana hitantana ny dia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ny vavaka atao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9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Izay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mipololotra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am-ponay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hoe</a:t>
            </a:r>
            <a:r>
              <a:rPr lang="fr-FR" dirty="0" smtClean="0">
                <a:solidFill>
                  <a:schemeClr val="tx1"/>
                </a:solidFill>
              </a:rPr>
              <a:t> :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lzahay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anie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hatoky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Andriamanitra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Fitiavana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mihevitra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momba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anay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ety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9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Raha mifoha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maraina izahay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Dia tsy afaka am-bavanay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hoe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Ampy ho anay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Fahasoavanao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Raha maraina mibaliaka 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andronay ety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Ianao no masoandro niaviany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Raha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alin'ny ririnina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handalo ety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1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Ianao no kintana hitantana ny dia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ny vavaka atao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Izay mipololotra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am-ponay ao hoe :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lzahay anie hatoky 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1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Andriamanitra, Fitiavana lanao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mitantana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dianay ety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3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63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48 - Andriamanitra, Fitiavana Ianao</vt:lpstr>
      <vt:lpstr>1 Andriamanitra, Fitiavana Ianao Ka mihevitra ny momba anay ety </vt:lpstr>
      <vt:lpstr>Raha mifoha  maraina izahay Dia tsy afaka am-bavanay  ny hoe </vt:lpstr>
      <vt:lpstr>Ampy ho anay  ny Fahasoavanao</vt:lpstr>
      <vt:lpstr>Fiv : Raha maraina mibaliaka ny andronay ety </vt:lpstr>
      <vt:lpstr>Ianao no masoandro niaviany Raha  ny alin'ny ririnina  no handalo ety </vt:lpstr>
      <vt:lpstr>Ianao no kintana hitantana ny dia Ka ny vavaka atao</vt:lpstr>
      <vt:lpstr>Izay mipololotra  am-ponay ao hoe :  lzahay anie hatoky Anao</vt:lpstr>
      <vt:lpstr>2. Andriamanitra, Fitiavana lanao  Ka mitantana  ny dianay ety</vt:lpstr>
      <vt:lpstr>Raha mandimby  ny andro ny alina  Mbola tokana  ny Deranay hoe : </vt:lpstr>
      <vt:lpstr>Ampy ho anay  ny Fahasoavanao</vt:lpstr>
      <vt:lpstr>Fiv : Raha maraina mibaliaka ny andronay ety </vt:lpstr>
      <vt:lpstr>Ianao no masoandro niaviany Raha  ny alin'ny ririnina  no handalo ety </vt:lpstr>
      <vt:lpstr>Ianao no kintana hitantana ny dia Ka ny vavaka atao</vt:lpstr>
      <vt:lpstr>Izay mipololotra  am-ponay ao hoe :  lzahay anie hatoky Anao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60</cp:revision>
  <dcterms:created xsi:type="dcterms:W3CDTF">2015-02-15T12:43:03Z</dcterms:created>
  <dcterms:modified xsi:type="dcterms:W3CDTF">2023-10-23T16:52:29Z</dcterms:modified>
</cp:coreProperties>
</file>