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5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8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1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8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6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1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47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6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5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11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29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3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6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49 - </a:t>
            </a:r>
            <a:r>
              <a:rPr lang="fr-FR" dirty="0" err="1">
                <a:solidFill>
                  <a:schemeClr val="tx1"/>
                </a:solidFill>
              </a:rPr>
              <a:t>Mifona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Ray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8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 </a:t>
            </a:r>
            <a:r>
              <a:rPr lang="fr-FR" dirty="0" err="1" smtClean="0">
                <a:solidFill>
                  <a:schemeClr val="tx1"/>
                </a:solidFill>
              </a:rPr>
              <a:t>Mifona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Ray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Ireto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zanakao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Fa </a:t>
            </a:r>
            <a:r>
              <a:rPr lang="fr-FR" dirty="0" err="1" smtClean="0">
                <a:solidFill>
                  <a:schemeClr val="tx1"/>
                </a:solidFill>
              </a:rPr>
              <a:t>diso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izahay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mety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natao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5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Ny ota sesilany,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Nandramana avokoa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Kanefa re izany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Ifonana tokoa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1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3. Izay rehetra hita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Natao fa tsy ho to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Izao ny ratsy vita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Nandrotika ny fo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4. Ry Jeso ô anio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Indreto izahay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Manaiky, ka fidio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zanakao, ry Ray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6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5. Tsy tsapanay tokoa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antranao ry Ray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Fa hay, ny zava-tsoa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Dia takona aminay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5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6. </a:t>
            </a:r>
            <a:r>
              <a:rPr lang="fr-FR" dirty="0" err="1" smtClean="0">
                <a:solidFill>
                  <a:schemeClr val="tx1"/>
                </a:solidFill>
              </a:rPr>
              <a:t>Maniry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fahafahana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> '</a:t>
            </a:r>
            <a:r>
              <a:rPr lang="fr-FR" dirty="0" err="1" smtClean="0">
                <a:solidFill>
                  <a:schemeClr val="tx1"/>
                </a:solidFill>
              </a:rPr>
              <a:t>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madio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Ekeo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fibebahana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Atolotray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anio</a:t>
            </a:r>
            <a:r>
              <a:rPr lang="fr-FR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14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49 - Mifona  re ry Ray</vt:lpstr>
      <vt:lpstr>1 Mifona re ry Ray Ireto zanakao Fa diso izahay  Tsy mety ny natao</vt:lpstr>
      <vt:lpstr>2. Ny ota sesilany,  Nandramana avokoa  Kanefa re izany  Ifonana tokoa</vt:lpstr>
      <vt:lpstr>3. Izay rehetra hita  Natao fa tsy ho to  Izao ny ratsy vita  Nandrotika ny fo</vt:lpstr>
      <vt:lpstr>4. Ry Jeso ô anio  Indreto izahay  Manaiky, ka fidio Ho zanakao, ry Ray</vt:lpstr>
      <vt:lpstr>5. Tsy tsapanay tokoa  Ny antranao ry Ray  Fa hay, ny zava-tsoa  Dia takona aminay !</vt:lpstr>
      <vt:lpstr>6. Maniry fahafahana  Izao 'ty fo madio  Ekeo ny fibebahana  Atolotray anio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61</cp:revision>
  <dcterms:created xsi:type="dcterms:W3CDTF">2015-02-15T12:43:03Z</dcterms:created>
  <dcterms:modified xsi:type="dcterms:W3CDTF">2023-10-23T16:53:04Z</dcterms:modified>
</cp:coreProperties>
</file>