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13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14" y="72"/>
      </p:cViewPr>
      <p:guideLst/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27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54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3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01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10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0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78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70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29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41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54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1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9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FF 5 - </a:t>
            </a:r>
            <a:r>
              <a:rPr lang="en-GB" dirty="0" err="1" smtClean="0">
                <a:solidFill>
                  <a:schemeClr val="tx1"/>
                </a:solidFill>
              </a:rPr>
              <a:t>Izaho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fananganana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369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Mino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tokoa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Jesosiko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Feno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toky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fa</a:t>
            </a:r>
            <a:r>
              <a:rPr lang="en-GB" dirty="0" smtClean="0">
                <a:solidFill>
                  <a:schemeClr val="tx1"/>
                </a:solidFill>
              </a:rPr>
              <a:t> (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velon'indray</a:t>
            </a:r>
            <a:r>
              <a:rPr lang="en-GB" dirty="0" smtClean="0">
                <a:solidFill>
                  <a:schemeClr val="tx1"/>
                </a:solidFill>
              </a:rPr>
              <a:t>)3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6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/>
                </a:solidFill>
              </a:rPr>
              <a:t>1 Hoy Jesosy Tompo 'zaho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fananganana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Fananganana ny maty sy fiainana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5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'</a:t>
            </a:r>
            <a:r>
              <a:rPr lang="en-GB" dirty="0" err="1" smtClean="0">
                <a:solidFill>
                  <a:schemeClr val="tx1"/>
                </a:solidFill>
              </a:rPr>
              <a:t>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rehetra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mino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aza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velon'indray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velon'indray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velon'indray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6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Satria velona Aho,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velona hianareo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Aza matahotra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(ho velon'indray)3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1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Maharavo fo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teniny henoy indray koa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'Zay rehetra velona ka mino Ahy tokoa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Dia tsy ho faty mandrakizay hatsangako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ho velon'indray, ho velon'indray,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velon'indray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0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Satria velona Aho,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velona hianareo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Aza matahotra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(ho velon'indray)3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17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0 ! Jesosy Tompoko indro re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ampitomboy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finoako Anao,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herinao asehoy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5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Tompo iantrao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foko tsy finoako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vonoy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ho velon'indray, ho velon'indray,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velon'indray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57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48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5 - Izaho  no fananganana  ny maty</vt:lpstr>
      <vt:lpstr>1 Hoy Jesosy Tompo 'zaho  no fananganana  Fananganana ny maty sy fiainana</vt:lpstr>
      <vt:lpstr>'Zay rehetra mino Ahy na dia maty aza Dia ho velon'indray, ho velon'indray, ho velon'indray </vt:lpstr>
      <vt:lpstr>Satria velona Aho,  Ho velona hianareo Aza matahotra  fa (ho velon'indray)3</vt:lpstr>
      <vt:lpstr>2. Maharavo fo  ny teniny henoy indray koa 'Zay rehetra velona ka mino Ahy tokoa</vt:lpstr>
      <vt:lpstr>Dia tsy ho faty mandrakizay hatsangako Ka ho velon'indray, ho velon'indray, ho velon'indray </vt:lpstr>
      <vt:lpstr>Satria velona Aho,  ho velona hianareo Aza matahotra  fa (ho velon'indray)3</vt:lpstr>
      <vt:lpstr>3. 0 ! Jesosy Tompoko indro re ampitomboy Ny finoako Anao,  ny herinao asehoy</vt:lpstr>
      <vt:lpstr>Tompo iantrao  ny foko tsy finoako vonoy Mba ho velon'indray, ho velon'indray, ho velon'indray </vt:lpstr>
      <vt:lpstr>Mino Anao tokoa  ny foko Jesosiko Feno toky aho,  fa (ho velon'indray)3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17</cp:revision>
  <dcterms:created xsi:type="dcterms:W3CDTF">2015-02-15T12:43:03Z</dcterms:created>
  <dcterms:modified xsi:type="dcterms:W3CDTF">2023-10-23T16:26:34Z</dcterms:modified>
</cp:coreProperties>
</file>