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8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0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6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7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2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3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2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0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38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69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50 - </a:t>
            </a:r>
            <a:r>
              <a:rPr lang="fr-FR" dirty="0" err="1">
                <a:solidFill>
                  <a:schemeClr val="tx1"/>
                </a:solidFill>
              </a:rPr>
              <a:t>lanao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izay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miasa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fatratra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0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Mitsangàna, mandrosoa hiasa e !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malalaka ny Saha izay omena anao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0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meteza koa hanaiky hanome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Harena, herim-po ilaina 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ketraka,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izao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hery 'zay manohana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fiezahanao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mitondra soa, manova mba ho vao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vokatry ny asa izay nanasatr'anao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lanao izay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miasa fatratra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mikendry mba hanefa zava-tsarotra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tsy tsapanao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mahasambatra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 izay atao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am-pitiavana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56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Mihamaivana,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mora entina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fahasahiranana toa mitambesatra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7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ao ny fo manaiky marina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tia sy handala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 rehetra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8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Hoy ny hafatry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aminao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Manatona Ahy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toa sahirana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tsy manary na mandao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miezaka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hita reraka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moa ve, vonon'ianao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Handà ny tenanao, hamoy izao tontolo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hanaiky koa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tarihina </a:t>
            </a:r>
            <a:b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sarotra ny làlana sy asa atao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22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50 - lanao izay miasa fatratra</vt:lpstr>
      <vt:lpstr>1 lanao izay  miasa fatratra Fa mikendry mba hanefa zava-tsarotra </vt:lpstr>
      <vt:lpstr>Moa tsy tsapanao  ho mahasambatra  Ny asa izay atao  am-pitiavana </vt:lpstr>
      <vt:lpstr>Mihamaivana,  mora entina Ny fahasahiranana toa mitambesatra </vt:lpstr>
      <vt:lpstr>Raha ao ny fo manaiky marina  Ho tia sy handala  ny asa rehetra</vt:lpstr>
      <vt:lpstr>2. Hoy ny hafatry  ny Tompo aminao  Manatona Ahy  raha toa sahirana </vt:lpstr>
      <vt:lpstr>Fa Izaho tsy manary na mandao  Izay miezaka  ka hita reraka </vt:lpstr>
      <vt:lpstr>Nefa moa ve, vonon'ianao Handà ny tenanao, hamoy izao tontolo izao </vt:lpstr>
      <vt:lpstr>Dia hanaiky koa  mba ho tarihina  Fa sarotra ny làlana sy asa atao</vt:lpstr>
      <vt:lpstr>3. Mitsangàna, mandrosoa hiasa e ! Fa malalaka ny Saha izay omena anao </vt:lpstr>
      <vt:lpstr>Dia meteza koa hanaiky hanome  Harena, herim-po ilaina aminao</vt:lpstr>
      <vt:lpstr>Aza ketraka,  matokia izao 'Lay hery 'zay manohana  ny fiezahanao </vt:lpstr>
      <vt:lpstr>ka mitondra soa, manova mba ho vao  ny vokatry ny asa izay nanasatr'anao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62</cp:revision>
  <dcterms:created xsi:type="dcterms:W3CDTF">2015-02-15T12:43:03Z</dcterms:created>
  <dcterms:modified xsi:type="dcterms:W3CDTF">2023-10-23T16:53:42Z</dcterms:modified>
</cp:coreProperties>
</file>