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5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54" y="180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5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8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5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90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4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60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5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80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51 - </a:t>
            </a:r>
            <a:r>
              <a:rPr lang="fr-FR" dirty="0" err="1">
                <a:solidFill>
                  <a:schemeClr val="tx1"/>
                </a:solidFill>
              </a:rPr>
              <a:t>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Mpamonjy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olom-bery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Mpamonjy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olom-bery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Sarobidy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mahery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'Zay </a:t>
            </a:r>
            <a:r>
              <a:rPr lang="fr-FR" dirty="0" err="1" smtClean="0">
                <a:solidFill>
                  <a:schemeClr val="tx1"/>
                </a:solidFill>
              </a:rPr>
              <a:t>mambabo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fanahy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7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Noho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Babonao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rehetra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hamoizako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88327" y="2766219"/>
            <a:ext cx="10320655" cy="1325563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Ny fitiavanao,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ry Tompo,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mambabo ahy hanompo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Tia ahy hianao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pc="-300" smtClean="0">
                <a:solidFill>
                  <a:schemeClr val="tx1"/>
                </a:solidFill>
              </a:rPr>
              <a:t>Ka mba tiako tsotra izao</a:t>
            </a:r>
            <a:endParaRPr lang="fr-FR" spc="-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Eny, fantatrao fa tiako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Izao fiainana eto izao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Tiako izao rehetra izao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Nefa mbola tiako Hianao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Na dia sarotra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mafy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hanaraka 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Izaho vonona hihafy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F'efa tiako Hianao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4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'</a:t>
            </a:r>
            <a:r>
              <a:rPr lang="fr-FR" dirty="0" err="1" smtClean="0">
                <a:solidFill>
                  <a:schemeClr val="tx1"/>
                </a:solidFill>
              </a:rPr>
              <a:t>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fiainana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atakaloko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Na dia </a:t>
            </a:r>
            <a:r>
              <a:rPr lang="fr-FR" dirty="0" err="1" smtClean="0">
                <a:solidFill>
                  <a:schemeClr val="tx1"/>
                </a:solidFill>
              </a:rPr>
              <a:t>mamiko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aza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Mbola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tiako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4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51 - Ry Mpamonjy olom-bery</vt:lpstr>
      <vt:lpstr>1 Ry Mpamonjy  olom-bery  Sarobidy sy mahery Ny fitiavanao ahy 'Zay mambabo  ny fanahy </vt:lpstr>
      <vt:lpstr>Noho ilay fitiavanao Babonao ny foko izao  Ka izao rehetra izao Tsy hamoizako Anao</vt:lpstr>
      <vt:lpstr>2. Ny fitiavanao,  ry Tompo,  No mambabo ahy hanompo  Tia ahy hianao Ka mba tiako tsotra izao</vt:lpstr>
      <vt:lpstr>Eny, fantatrao fa tiako  Izao fiainana eto izao  Tiako izao rehetra izao  Nefa mbola tiako Hianao</vt:lpstr>
      <vt:lpstr>3. Na dia sarotra  sy mafy  Ny hanaraka Anao Izaho vonona hihafy  F'efa tiako Hianao</vt:lpstr>
      <vt:lpstr>'Zao fiainana izao Tsy atakaloko Anao Na dia mamiko aza eto  Mbola tiako Hianao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63</cp:revision>
  <dcterms:created xsi:type="dcterms:W3CDTF">2015-02-15T12:43:03Z</dcterms:created>
  <dcterms:modified xsi:type="dcterms:W3CDTF">2023-10-23T16:54:24Z</dcterms:modified>
</cp:coreProperties>
</file>