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604" autoAdjust="0"/>
    <p:restoredTop sz="86391" autoAdjust="0"/>
  </p:normalViewPr>
  <p:slideViewPr>
    <p:cSldViewPr snapToGrid="0">
      <p:cViewPr varScale="1">
        <p:scale>
          <a:sx n="64" d="100"/>
          <a:sy n="64" d="100"/>
        </p:scale>
        <p:origin x="1032" y="72"/>
      </p:cViewPr>
      <p:guideLst/>
    </p:cSldViewPr>
  </p:slideViewPr>
  <p:outlineViewPr>
    <p:cViewPr>
      <p:scale>
        <a:sx n="33" d="100"/>
        <a:sy n="33" d="100"/>
      </p:scale>
      <p:origin x="0" y="-17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504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850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450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692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138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498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500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10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130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4162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1053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43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63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FF 52 </a:t>
            </a:r>
            <a:r>
              <a:rPr lang="fr-FR" dirty="0" smtClean="0">
                <a:solidFill>
                  <a:schemeClr val="tx1"/>
                </a:solidFill>
              </a:rPr>
              <a:t>– </a:t>
            </a:r>
            <a:r>
              <a:rPr lang="fr-FR" dirty="0" err="1" smtClean="0">
                <a:solidFill>
                  <a:schemeClr val="tx1"/>
                </a:solidFill>
              </a:rPr>
              <a:t>Avia</a:t>
            </a:r>
            <a:r>
              <a:rPr lang="fr-FR" dirty="0" smtClean="0">
                <a:solidFill>
                  <a:schemeClr val="tx1"/>
                </a:solidFill>
              </a:rPr>
              <a:t> !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Torio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Kristy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134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Fiv : Ry tanora ô! Avia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Mitsangàna, mitoria;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60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Ambarao ‘lay famonjena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Ka sahia, avia, avia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Torio Kristy.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242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3. Ny herin’ny Fanahy no momba antsika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Hahatomombana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ny dia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491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Andeha amin’ny endrika sariaka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No hitoriana an’I Kristy.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410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Fiv : Ry tanora ô! Avia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Mitsangàna, mitoria;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398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Ambarao</a:t>
            </a:r>
            <a:r>
              <a:rPr lang="fr-FR" dirty="0" smtClean="0">
                <a:solidFill>
                  <a:schemeClr val="tx1"/>
                </a:solidFill>
              </a:rPr>
              <a:t> ‘</a:t>
            </a:r>
            <a:r>
              <a:rPr lang="fr-FR" dirty="0" err="1" smtClean="0">
                <a:solidFill>
                  <a:schemeClr val="tx1"/>
                </a:solidFill>
              </a:rPr>
              <a:t>lay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famonjena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Ka </a:t>
            </a:r>
            <a:r>
              <a:rPr lang="fr-FR" dirty="0" err="1" smtClean="0">
                <a:solidFill>
                  <a:schemeClr val="tx1"/>
                </a:solidFill>
              </a:rPr>
              <a:t>sahia</a:t>
            </a:r>
            <a:r>
              <a:rPr lang="fr-FR" dirty="0" smtClean="0">
                <a:solidFill>
                  <a:schemeClr val="tx1"/>
                </a:solidFill>
              </a:rPr>
              <a:t>, </a:t>
            </a:r>
            <a:r>
              <a:rPr lang="fr-FR" dirty="0" err="1" smtClean="0">
                <a:solidFill>
                  <a:schemeClr val="tx1"/>
                </a:solidFill>
              </a:rPr>
              <a:t>avia</a:t>
            </a:r>
            <a:r>
              <a:rPr lang="fr-FR" dirty="0" smtClean="0">
                <a:solidFill>
                  <a:schemeClr val="tx1"/>
                </a:solidFill>
              </a:rPr>
              <a:t>, </a:t>
            </a:r>
            <a:r>
              <a:rPr lang="fr-FR" dirty="0" err="1" smtClean="0">
                <a:solidFill>
                  <a:schemeClr val="tx1"/>
                </a:solidFill>
              </a:rPr>
              <a:t>avia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Torio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Kristy</a:t>
            </a:r>
            <a:r>
              <a:rPr lang="fr-FR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80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Fiv</a:t>
            </a:r>
            <a:r>
              <a:rPr lang="fr-FR" dirty="0" smtClean="0">
                <a:solidFill>
                  <a:schemeClr val="tx1"/>
                </a:solidFill>
              </a:rPr>
              <a:t> : </a:t>
            </a:r>
            <a:r>
              <a:rPr lang="fr-FR" dirty="0" err="1" smtClean="0">
                <a:solidFill>
                  <a:schemeClr val="tx1"/>
                </a:solidFill>
              </a:rPr>
              <a:t>Ry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tanora</a:t>
            </a:r>
            <a:r>
              <a:rPr lang="fr-FR" dirty="0" smtClean="0">
                <a:solidFill>
                  <a:schemeClr val="tx1"/>
                </a:solidFill>
              </a:rPr>
              <a:t> ô! </a:t>
            </a:r>
            <a:r>
              <a:rPr lang="fr-FR" dirty="0" err="1" smtClean="0">
                <a:solidFill>
                  <a:schemeClr val="tx1"/>
                </a:solidFill>
              </a:rPr>
              <a:t>Avia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Mitsangàna</a:t>
            </a:r>
            <a:r>
              <a:rPr lang="fr-FR" dirty="0" smtClean="0">
                <a:solidFill>
                  <a:schemeClr val="tx1"/>
                </a:solidFill>
              </a:rPr>
              <a:t>, </a:t>
            </a:r>
            <a:r>
              <a:rPr lang="fr-FR" dirty="0" err="1" smtClean="0">
                <a:solidFill>
                  <a:schemeClr val="tx1"/>
                </a:solidFill>
              </a:rPr>
              <a:t>mitoria</a:t>
            </a:r>
            <a:r>
              <a:rPr lang="fr-FR" dirty="0" smtClean="0">
                <a:solidFill>
                  <a:schemeClr val="tx1"/>
                </a:solidFill>
              </a:rPr>
              <a:t>;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90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Ambarao</a:t>
            </a:r>
            <a:r>
              <a:rPr lang="fr-FR" dirty="0" smtClean="0">
                <a:solidFill>
                  <a:schemeClr val="tx1"/>
                </a:solidFill>
              </a:rPr>
              <a:t> ‘</a:t>
            </a:r>
            <a:r>
              <a:rPr lang="fr-FR" dirty="0" err="1" smtClean="0">
                <a:solidFill>
                  <a:schemeClr val="tx1"/>
                </a:solidFill>
              </a:rPr>
              <a:t>lay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famonjena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Ka </a:t>
            </a:r>
            <a:r>
              <a:rPr lang="fr-FR" dirty="0" err="1" smtClean="0">
                <a:solidFill>
                  <a:schemeClr val="tx1"/>
                </a:solidFill>
              </a:rPr>
              <a:t>sahia</a:t>
            </a:r>
            <a:r>
              <a:rPr lang="fr-FR" dirty="0" smtClean="0">
                <a:solidFill>
                  <a:schemeClr val="tx1"/>
                </a:solidFill>
              </a:rPr>
              <a:t>, </a:t>
            </a:r>
            <a:r>
              <a:rPr lang="fr-FR" dirty="0" err="1" smtClean="0">
                <a:solidFill>
                  <a:schemeClr val="tx1"/>
                </a:solidFill>
              </a:rPr>
              <a:t>avia</a:t>
            </a:r>
            <a:r>
              <a:rPr lang="fr-FR" dirty="0" smtClean="0">
                <a:solidFill>
                  <a:schemeClr val="tx1"/>
                </a:solidFill>
              </a:rPr>
              <a:t>, </a:t>
            </a:r>
            <a:r>
              <a:rPr lang="fr-FR" dirty="0" err="1" smtClean="0">
                <a:solidFill>
                  <a:schemeClr val="tx1"/>
                </a:solidFill>
              </a:rPr>
              <a:t>avia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Torio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Kristy</a:t>
            </a:r>
            <a:r>
              <a:rPr lang="fr-FR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43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mtClean="0">
                <a:solidFill>
                  <a:schemeClr val="tx1"/>
                </a:solidFill>
              </a:rPr>
              <a:t>1 Fa vory amintsika izao ny hery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Ka mendrika hanaovan-tsoa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956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Meteza ka ampio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‘reo mbola very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Ho mpino toa antsika koa.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753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Fiv : Ry tanora ô! Avia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Mitsangàna, mitoria;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9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Ambarao ‘lay famonjena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Ka sahia, avia, avia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Torio Kristy.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106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2. Anio no miandry antsika ny tontolo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Hitondra hazavana soa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189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Isika izay voataiza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sy voakolo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No indro irahin’I Jesoa.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3448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82</Words>
  <Application>Microsoft Office PowerPoint</Application>
  <PresentationFormat>Affichage à l'écran (4:3)</PresentationFormat>
  <Paragraphs>15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Helvetica Inserat LT Std</vt:lpstr>
      <vt:lpstr>Thème Office</vt:lpstr>
      <vt:lpstr>2_Thème Office</vt:lpstr>
      <vt:lpstr>FF 52 – Avia !  Torio Kristy</vt:lpstr>
      <vt:lpstr>Fiv : Ry tanora ô! Avia Mitsangàna, mitoria;</vt:lpstr>
      <vt:lpstr>Ambarao ‘lay famonjena Ka sahia, avia, avia Torio Kristy.</vt:lpstr>
      <vt:lpstr>1 Fa vory amintsika izao ny hery Ka mendrika hanaovan-tsoa</vt:lpstr>
      <vt:lpstr>Meteza ka ampio  ‘reo mbola very Ho mpino toa antsika koa.</vt:lpstr>
      <vt:lpstr>Fiv : Ry tanora ô! Avia Mitsangàna, mitoria;</vt:lpstr>
      <vt:lpstr>Ambarao ‘lay famonjena Ka sahia, avia, avia Torio Kristy.</vt:lpstr>
      <vt:lpstr>2. Anio no miandry antsika ny tontolo Hitondra hazavana soa</vt:lpstr>
      <vt:lpstr>Isika izay voataiza  sy voakolo No indro irahin’I Jesoa.</vt:lpstr>
      <vt:lpstr>Fiv : Ry tanora ô! Avia Mitsangàna, mitoria;</vt:lpstr>
      <vt:lpstr>Ambarao ‘lay famonjena Ka sahia, avia, avia Torio Kristy.</vt:lpstr>
      <vt:lpstr>3. Ny herin’ny Fanahy no momba antsika Hahatomombana  ny dia</vt:lpstr>
      <vt:lpstr>Andeha amin’ny endrika sariaka No hitoriana an’I Kristy.</vt:lpstr>
      <vt:lpstr>Fiv : Ry tanora ô! Avia Mitsangàna, mitoria;</vt:lpstr>
      <vt:lpstr>Ambarao ‘lay famonjena Ka sahia, avia, avia Torio Kristy.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64</cp:revision>
  <dcterms:created xsi:type="dcterms:W3CDTF">2015-02-15T12:43:03Z</dcterms:created>
  <dcterms:modified xsi:type="dcterms:W3CDTF">2023-10-23T16:55:00Z</dcterms:modified>
</cp:coreProperties>
</file>