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2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66" y="72"/>
      </p:cViewPr>
      <p:guideLst/>
    </p:cSldViewPr>
  </p:slideViewPr>
  <p:outlineViewPr>
    <p:cViewPr>
      <p:scale>
        <a:sx n="33" d="100"/>
        <a:sy n="33" d="100"/>
      </p:scale>
      <p:origin x="0" y="-13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6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48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8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3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27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39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39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76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82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6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z="19900" dirty="0">
                <a:solidFill>
                  <a:schemeClr val="tx1"/>
                </a:solidFill>
              </a:rPr>
              <a:t>FF </a:t>
            </a:r>
            <a:r>
              <a:rPr lang="fr-FR" sz="19900" dirty="0" smtClean="0">
                <a:solidFill>
                  <a:schemeClr val="tx1"/>
                </a:solidFill>
              </a:rPr>
              <a:t>53 </a:t>
            </a:r>
            <a:r>
              <a:rPr lang="fr-FR" sz="13800" dirty="0" err="1">
                <a:solidFill>
                  <a:schemeClr val="tx1"/>
                </a:solidFill>
                <a:latin typeface="AR DELANEY" panose="02000000000000000000" pitchFamily="2" charset="0"/>
              </a:rPr>
              <a:t>Havaoziko</a:t>
            </a:r>
            <a:r>
              <a:rPr lang="fr-FR" sz="13800" dirty="0">
                <a:solidFill>
                  <a:schemeClr val="tx1"/>
                </a:solidFill>
                <a:latin typeface="AR DELANEY" panose="02000000000000000000" pitchFamily="2" charset="0"/>
              </a:rPr>
              <a:t> </a:t>
            </a:r>
            <a:r>
              <a:rPr lang="fr-FR" sz="13800" dirty="0" smtClean="0">
                <a:solidFill>
                  <a:schemeClr val="tx1"/>
                </a:solidFill>
                <a:latin typeface="AR DELANEY" panose="02000000000000000000" pitchFamily="2" charset="0"/>
              </a:rPr>
              <a:t/>
            </a:r>
            <a:br>
              <a:rPr lang="fr-FR" sz="13800" dirty="0" smtClean="0">
                <a:solidFill>
                  <a:schemeClr val="tx1"/>
                </a:solidFill>
                <a:latin typeface="AR DELANEY" panose="02000000000000000000" pitchFamily="2" charset="0"/>
              </a:rPr>
            </a:br>
            <a:r>
              <a:rPr lang="fr-FR" sz="13800" dirty="0" err="1" smtClean="0">
                <a:solidFill>
                  <a:schemeClr val="tx1"/>
                </a:solidFill>
                <a:latin typeface="AR DELANEY" panose="02000000000000000000" pitchFamily="2" charset="0"/>
              </a:rPr>
              <a:t>ilay</a:t>
            </a:r>
            <a:r>
              <a:rPr lang="fr-FR" sz="13800" dirty="0" smtClean="0">
                <a:solidFill>
                  <a:schemeClr val="tx1"/>
                </a:solidFill>
                <a:latin typeface="AR DELANEY" panose="02000000000000000000" pitchFamily="2" charset="0"/>
              </a:rPr>
              <a:t> </a:t>
            </a:r>
            <a:r>
              <a:rPr lang="fr-FR" sz="13800" dirty="0" err="1" smtClean="0">
                <a:solidFill>
                  <a:schemeClr val="tx1"/>
                </a:solidFill>
                <a:latin typeface="AR DELANEY" panose="02000000000000000000" pitchFamily="2" charset="0"/>
              </a:rPr>
              <a:t>voady</a:t>
            </a:r>
            <a:endParaRPr lang="fr-FR" dirty="0">
              <a:solidFill>
                <a:schemeClr val="tx1"/>
              </a:solidFill>
              <a:latin typeface="AR DELAN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Fa ‘zay kely vitako hitera-boka-tsoa.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7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Na ho lava na ho fohy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androko ety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1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‘Zaho dia irakao, ry Jesoa Tompo be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fitia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8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Ka ilay fitiavanao miorim-paka anaty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No hanafy herim-pitokiana mandramaty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7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Indro fa havaoziko ry Jesoa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‘Lay voady miorina ao am-po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62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andro ivelomako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‘Zay omenao iainako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0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Dia </a:t>
            </a:r>
            <a:r>
              <a:rPr lang="fr-FR" dirty="0" err="1" smtClean="0">
                <a:solidFill>
                  <a:schemeClr val="tx1"/>
                </a:solidFill>
              </a:rPr>
              <a:t>atokako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mbola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hitoriako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fitiavanao</a:t>
            </a:r>
            <a:r>
              <a:rPr lang="fr-FR" dirty="0" smtClean="0">
                <a:solidFill>
                  <a:schemeClr val="tx1"/>
                </a:solidFill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7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ho </a:t>
            </a:r>
            <a:r>
              <a:rPr lang="fr-FR" dirty="0" err="1" smtClean="0">
                <a:solidFill>
                  <a:schemeClr val="tx1"/>
                </a:solidFill>
              </a:rPr>
              <a:t>toy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izao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r>
              <a:rPr lang="fr-FR" dirty="0" err="1" smtClean="0">
                <a:solidFill>
                  <a:schemeClr val="tx1"/>
                </a:solidFill>
              </a:rPr>
              <a:t>Jesoa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Ity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mpanomponao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dirty="0" err="1" smtClean="0">
                <a:solidFill>
                  <a:schemeClr val="tx1"/>
                </a:solidFill>
              </a:rPr>
              <a:t>Raha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tsy</a:t>
            </a:r>
            <a:r>
              <a:rPr lang="fr-FR" dirty="0" smtClean="0">
                <a:solidFill>
                  <a:schemeClr val="tx1"/>
                </a:solidFill>
              </a:rPr>
              <a:t> tao </a:t>
            </a:r>
            <a:r>
              <a:rPr lang="fr-FR" dirty="0" err="1" smtClean="0">
                <a:solidFill>
                  <a:schemeClr val="tx1"/>
                </a:solidFill>
              </a:rPr>
              <a:t>tokoa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fahasoavanao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smtClean="0">
                <a:solidFill>
                  <a:schemeClr val="tx1"/>
                </a:solidFill>
              </a:rPr>
              <a:t>‘Zay </a:t>
            </a:r>
            <a:r>
              <a:rPr lang="fr-FR" dirty="0" err="1" smtClean="0">
                <a:solidFill>
                  <a:schemeClr val="tx1"/>
                </a:solidFill>
              </a:rPr>
              <a:t>nanohana</a:t>
            </a:r>
            <a:r>
              <a:rPr lang="fr-FR" dirty="0" smtClean="0">
                <a:solidFill>
                  <a:schemeClr val="tx1"/>
                </a:solidFill>
              </a:rPr>
              <a:t> ‘</a:t>
            </a:r>
            <a:r>
              <a:rPr lang="fr-FR" dirty="0" err="1" smtClean="0">
                <a:solidFill>
                  <a:schemeClr val="tx1"/>
                </a:solidFill>
              </a:rPr>
              <a:t>lay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hery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kely</a:t>
            </a:r>
            <a:r>
              <a:rPr lang="fr-FR" dirty="0" smtClean="0">
                <a:solidFill>
                  <a:schemeClr val="tx1"/>
                </a:solidFill>
              </a:rPr>
              <a:t> tao </a:t>
            </a:r>
            <a:r>
              <a:rPr lang="fr-FR" dirty="0" err="1" smtClean="0">
                <a:solidFill>
                  <a:schemeClr val="tx1"/>
                </a:solidFill>
              </a:rPr>
              <a:t>ampoko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65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Nahazoako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mba nanao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asam-panompoako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4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Fiv : Indro fa havaoziko ry Jesoa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‘Lay voady miorina ao am-po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7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andro ivelomako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‘Zay omenao iainako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Dia atokako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mbola hitoriako ilay fitiavanao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53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Ny asa izay natao,Jesoa,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Dia tsapako ao am-po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Fa tsy dia toy inona sy bitika tokoa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Nefa na izany aza dia inoako koa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93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86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 DELANEY</vt:lpstr>
      <vt:lpstr>Arial</vt:lpstr>
      <vt:lpstr>Calibri</vt:lpstr>
      <vt:lpstr>Calibri Light</vt:lpstr>
      <vt:lpstr>Helvetica Inserat LT Std</vt:lpstr>
      <vt:lpstr>Thème Office</vt:lpstr>
      <vt:lpstr>2_Thème Office</vt:lpstr>
      <vt:lpstr>FF 53 Havaoziko  ilay voady</vt:lpstr>
      <vt:lpstr>1 Tsy ho toy izao, Jesoa Ity mpanomponao</vt:lpstr>
      <vt:lpstr>Raha toa tsy tao tokoa ny fahasoavanao ‘Zay nanohana ‘lay hery kely tao ampoko</vt:lpstr>
      <vt:lpstr>Nahazoako  mba nanao Ny asam-panompoako !</vt:lpstr>
      <vt:lpstr>Fiv : Indro fa havaoziko ry Jesoa ‘Lay voady miorina ao am-po</vt:lpstr>
      <vt:lpstr>Ny andro ivelomako ‘Zay omenao iainako</vt:lpstr>
      <vt:lpstr>Dia atokako  sy mbola hitoriako ilay fitiavanao !</vt:lpstr>
      <vt:lpstr>2. Ny asa izay natao,Jesoa, Dia tsapako ao am-po</vt:lpstr>
      <vt:lpstr>Fa tsy dia toy inona sy bitika tokoa Nefa na izany aza dia inoako koa</vt:lpstr>
      <vt:lpstr>Fa ‘zay kely vitako hitera-boka-tsoa.</vt:lpstr>
      <vt:lpstr>3. Na ho lava na ho fohy Ny androko ety</vt:lpstr>
      <vt:lpstr>‘Zaho dia irakao, ry Jesoa Tompo be fitia !</vt:lpstr>
      <vt:lpstr>Ka ilay fitiavanao miorim-paka anaty No hanafy herim-pitokiana mandramaty !</vt:lpstr>
      <vt:lpstr>Fiv : Indro fa havaoziko ry Jesoa ‘Lay voady miorina ao am-po</vt:lpstr>
      <vt:lpstr>Ny andro ivelomako ‘Zay omenao iainako</vt:lpstr>
      <vt:lpstr>Dia atokako  sy mbola hitoriako ilay fitiavanao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67</cp:revision>
  <dcterms:created xsi:type="dcterms:W3CDTF">2015-02-15T12:43:03Z</dcterms:created>
  <dcterms:modified xsi:type="dcterms:W3CDTF">2023-10-23T16:55:31Z</dcterms:modified>
</cp:coreProperties>
</file>