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6" autoAdjust="0"/>
    <p:restoredTop sz="86391" autoAdjust="0"/>
  </p:normalViewPr>
  <p:slideViewPr>
    <p:cSldViewPr snapToGrid="0">
      <p:cViewPr varScale="1">
        <p:scale>
          <a:sx n="64" d="100"/>
          <a:sy n="64" d="100"/>
        </p:scale>
        <p:origin x="1134" y="72"/>
      </p:cViewPr>
      <p:guideLst/>
    </p:cSldViewPr>
  </p:slideViewPr>
  <p:outlineViewPr>
    <p:cViewPr>
      <p:scale>
        <a:sx n="33" d="100"/>
        <a:sy n="33" d="100"/>
      </p:scale>
      <p:origin x="0" y="-2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27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25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953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287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000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529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064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209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052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119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8111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92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47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FF 54 - </a:t>
            </a:r>
            <a:r>
              <a:rPr lang="fr-FR" dirty="0" err="1">
                <a:solidFill>
                  <a:schemeClr val="tx1"/>
                </a:solidFill>
              </a:rPr>
              <a:t>Finoana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fanantenana</a:t>
            </a:r>
            <a:r>
              <a:rPr lang="fr-FR" dirty="0">
                <a:solidFill>
                  <a:schemeClr val="tx1"/>
                </a:solidFill>
              </a:rPr>
              <a:t>,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fitiavana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03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mtClean="0">
                <a:solidFill>
                  <a:schemeClr val="tx1"/>
                </a:solidFill>
              </a:rPr>
              <a:t>1 Mandrosoa hatrany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Aza kivy foana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Zava-tsoa tsy lany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Ao anatin?ny finoana.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83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Fiv</a:t>
            </a:r>
            <a:r>
              <a:rPr lang="fr-FR" dirty="0" smtClean="0">
                <a:solidFill>
                  <a:schemeClr val="tx1"/>
                </a:solidFill>
              </a:rPr>
              <a:t> : ‘Reto no </a:t>
            </a:r>
            <a:r>
              <a:rPr lang="fr-FR" dirty="0" err="1" smtClean="0">
                <a:solidFill>
                  <a:schemeClr val="tx1"/>
                </a:solidFill>
              </a:rPr>
              <a:t>miray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Hery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lehibe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tokoa</a:t>
            </a:r>
            <a:r>
              <a:rPr lang="fr-FR" dirty="0" smtClean="0">
                <a:solidFill>
                  <a:schemeClr val="tx1"/>
                </a:solidFill>
              </a:rPr>
              <a:t> dia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finoana</a:t>
            </a:r>
            <a:r>
              <a:rPr lang="fr-FR" dirty="0" smtClean="0">
                <a:solidFill>
                  <a:schemeClr val="tx1"/>
                </a:solidFill>
              </a:rPr>
              <a:t>,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fanantenana</a:t>
            </a:r>
            <a:r>
              <a:rPr lang="fr-FR" dirty="0" smtClean="0">
                <a:solidFill>
                  <a:schemeClr val="tx1"/>
                </a:solidFill>
              </a:rPr>
              <a:t>,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fitiavana</a:t>
            </a:r>
            <a:r>
              <a:rPr lang="fr-FR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74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2. Tano tsy ho very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Ny fanantenana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Fa mitondra hery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Eny an-dàlana ombana.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829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Fiv : ‘Reto no miray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Hery lehibe tokoa dia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Ny finoana,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Ny fanantenana,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Ny fitiavana.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39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3. Aina vaovao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Herin’ny fanahy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Ny fitiavanao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Ka tanako tokoa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ho ahy.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679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Fiv</a:t>
            </a:r>
            <a:r>
              <a:rPr lang="fr-FR" dirty="0" smtClean="0">
                <a:solidFill>
                  <a:schemeClr val="tx1"/>
                </a:solidFill>
              </a:rPr>
              <a:t> : ‘Reto no </a:t>
            </a:r>
            <a:r>
              <a:rPr lang="fr-FR" dirty="0" err="1" smtClean="0">
                <a:solidFill>
                  <a:schemeClr val="tx1"/>
                </a:solidFill>
              </a:rPr>
              <a:t>miray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Hery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lehibe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tokoa</a:t>
            </a:r>
            <a:r>
              <a:rPr lang="fr-FR" dirty="0" smtClean="0">
                <a:solidFill>
                  <a:schemeClr val="tx1"/>
                </a:solidFill>
              </a:rPr>
              <a:t> dia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finoana</a:t>
            </a:r>
            <a:r>
              <a:rPr lang="fr-FR" dirty="0" smtClean="0">
                <a:solidFill>
                  <a:schemeClr val="tx1"/>
                </a:solidFill>
              </a:rPr>
              <a:t>,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fanantenana</a:t>
            </a:r>
            <a:r>
              <a:rPr lang="fr-FR" dirty="0" smtClean="0">
                <a:solidFill>
                  <a:schemeClr val="tx1"/>
                </a:solidFill>
              </a:rPr>
              <a:t>,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fitiavana</a:t>
            </a:r>
            <a:r>
              <a:rPr lang="fr-FR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1702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38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FF 54 - Finoana, fanantenana, fitiavana</vt:lpstr>
      <vt:lpstr>1 Mandrosoa hatrany Aza kivy foana Zava-tsoa tsy lany Ao anatin?ny finoana.</vt:lpstr>
      <vt:lpstr>Fiv : ‘Reto no miray Hery lehibe tokoa dia Ny finoana, Ny fanantenana, Ny fitiavana.</vt:lpstr>
      <vt:lpstr>2. Tano tsy ho very Ny fanantenana Fa mitondra hery Eny an-dàlana ombana.</vt:lpstr>
      <vt:lpstr>Fiv : ‘Reto no miray Hery lehibe tokoa dia Ny finoana, Ny fanantenana, Ny fitiavana.</vt:lpstr>
      <vt:lpstr>3. Aina vaovao Herin’ny fanahy Ny fitiavanao Ka tanako tokoa  ho ahy.</vt:lpstr>
      <vt:lpstr>Fiv : ‘Reto no miray Hery lehibe tokoa dia Ny finoana, Ny fanantenana, Ny fitiavana.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66</cp:revision>
  <dcterms:created xsi:type="dcterms:W3CDTF">2015-02-15T12:43:03Z</dcterms:created>
  <dcterms:modified xsi:type="dcterms:W3CDTF">2023-10-23T16:56:01Z</dcterms:modified>
</cp:coreProperties>
</file>