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308" y="72"/>
      </p:cViewPr>
      <p:guideLst/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9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3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8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6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2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69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01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35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74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16600" dirty="0">
                <a:solidFill>
                  <a:schemeClr val="tx1"/>
                </a:solidFill>
                <a:latin typeface="Vivaldi" panose="03020602050506090804" pitchFamily="66" charset="0"/>
              </a:rPr>
              <a:t>FF 6 </a:t>
            </a:r>
            <a: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Vivaldi" panose="03020602050506090804" pitchFamily="66" charset="0"/>
              </a:rPr>
              <a:t>Ny</a:t>
            </a:r>
            <a: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teninao</a:t>
            </a:r>
            <a:endParaRPr lang="fr-FR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Ny teninao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Mofon'aina sakafo tokoa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Ranon'aina satria foto-tsoa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6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teninao no teny tsy mba maty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Maharitra mandrakizay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teninao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Mofon'aina sakafo tokoa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Ranon'aina satria foto-tsoa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Maharitra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mandrakizay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 Jehovah Ray </a:t>
            </a:r>
            <a:r>
              <a:rPr lang="en-GB" dirty="0" err="1" smtClean="0">
                <a:solidFill>
                  <a:schemeClr val="tx1"/>
                </a:solidFill>
              </a:rPr>
              <a:t>mahery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nomenao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teny tsara sady mampahery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mampifaly ny fonay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Mofon'aina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sakafo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Ranon'aina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satria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foto-tsoa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teninao no teny tsy mba maty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Maharitra mandrakizay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teninao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Mofon'aina sakafo tokoa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Ranon'aina satria foto-tsoa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teninao no teny tsy mba maty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Maharitra mandrakizay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Soraty re ho velona ao anaty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Hitondra aina vaovao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6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Hitana ny finoana tsy ho faty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hankato ny didinao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5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Inserat LT Std</vt:lpstr>
      <vt:lpstr>Vivaldi</vt:lpstr>
      <vt:lpstr>Thème Office</vt:lpstr>
      <vt:lpstr>2_Thème Office</vt:lpstr>
      <vt:lpstr>FF 6    Ny teninao</vt:lpstr>
      <vt:lpstr>1 Ny teninao Jehovah Ray mahery  Izay nomenao anay</vt:lpstr>
      <vt:lpstr>Dia teny tsara sady mampahery  Ka mampifaly ny fonay</vt:lpstr>
      <vt:lpstr>Fiv : Ny teninao Mofon'aina sakafo tokoa Ny teninao Ranon'aina satria foto-tsoa</vt:lpstr>
      <vt:lpstr>Ny teninao no teny tsy mba maty Maharitra mandrakizay</vt:lpstr>
      <vt:lpstr>Ny teninao Mofon'aina sakafo tokoa Ny teninao Ranon'aina satria foto-tsoa</vt:lpstr>
      <vt:lpstr>Ny teninao no teny tsy mba maty Maharitra mandrakizay</vt:lpstr>
      <vt:lpstr>2. Soraty re ho velona ao anaty Hitondra aina vaovao</vt:lpstr>
      <vt:lpstr>Hitana ny finoana tsy ho faty  Ka hankato ny didinao</vt:lpstr>
      <vt:lpstr>Fiv : Ny teninao Mofon'aina sakafo tokoa Ny teninao Ranon'aina satria foto-tsoa</vt:lpstr>
      <vt:lpstr>Ny teninao no teny tsy mba maty Maharitra mandrakizay</vt:lpstr>
      <vt:lpstr>Ny teninao Mofon'aina sakafo tokoa Ny teninao Ranon'aina satria foto-tsoa</vt:lpstr>
      <vt:lpstr>Ny teninao no teny tsy mba maty Maharitra mandrakizay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21</cp:revision>
  <dcterms:created xsi:type="dcterms:W3CDTF">2015-02-15T12:43:03Z</dcterms:created>
  <dcterms:modified xsi:type="dcterms:W3CDTF">2023-10-23T16:27:08Z</dcterms:modified>
</cp:coreProperties>
</file>