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6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212" y="72"/>
      </p:cViewPr>
      <p:guideLst/>
    </p:cSldViewPr>
  </p:slideViewPr>
  <p:outlineViewPr>
    <p:cViewPr>
      <p:scale>
        <a:sx n="33" d="100"/>
        <a:sy n="33" d="100"/>
      </p:scale>
      <p:origin x="0" y="-1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9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7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71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8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7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61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7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5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25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89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3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3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7 -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hainay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hangina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hainay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hadinoina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‘Lay </a:t>
            </a:r>
            <a:r>
              <a:rPr lang="en-GB" dirty="0" err="1" smtClean="0">
                <a:solidFill>
                  <a:schemeClr val="tx1"/>
                </a:solidFill>
              </a:rPr>
              <a:t>fara-fitiavanao</a:t>
            </a:r>
            <a:r>
              <a:rPr lang="en-GB" dirty="0" smtClean="0">
                <a:solidFill>
                  <a:schemeClr val="tx1"/>
                </a:solidFill>
              </a:rPr>
              <a:t>, Ray o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4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maty novonoina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Zanakao hamonjy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3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Ka dera ry Ray 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saotra no atolotra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2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fo sy fanahy, tena faly loatra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entinay midera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1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sainay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ampy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hahalala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fatran’ny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1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raiso ry Tompo Malala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fankasitrahana Anao (ry Ray).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0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Ka dera ry Ray 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saotra no atolotra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fanahy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faly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loatra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entinay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midera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8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1 Tsy hainay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hangina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tsy hankalaza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Avo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Nameno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fitahiana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namela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lavo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7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Ka dera ry Ray 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saotra no atolotra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fo sy fanahy, tena faly loatra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entinay midera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7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sainay tsy ampy hahalala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fatran?ny fitiavanao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6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raiso ry Tompo Malala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fankasitrahana Anao (ry Ray).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4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Ka dera ry Ray o!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saotra no atolotra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4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fo sy fanahy, tena faly loatra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entinay midera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10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102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7 - Tsy hainay  ny hangina</vt:lpstr>
      <vt:lpstr>1 Tsy hainay  ny hangina Ka tsy hankalaza  ny Avo</vt:lpstr>
      <vt:lpstr>Nameno fitahiana Ka tsy mba namela ho lavo.</vt:lpstr>
      <vt:lpstr>Fiv : Ka dera ry Ray o! Sy saotra no atolotra Anao</vt:lpstr>
      <vt:lpstr>Ny fo sy fanahy, tena faly loatra No entinay midera Anao.</vt:lpstr>
      <vt:lpstr>Ny sainay tsy ampy hahalala Ny fatran?ny fitiavanao</vt:lpstr>
      <vt:lpstr>Ka raiso ry Tompo Malala Ny fankasitrahana Anao (ry Ray).</vt:lpstr>
      <vt:lpstr>Fiv : Ka dera ry Ray o! Sy saotra no atolotra Anao</vt:lpstr>
      <vt:lpstr>Ny fo sy fanahy, tena faly loatra No entinay midera Anao.</vt:lpstr>
      <vt:lpstr>2. Tsy hainay hadinoina ‘Lay fara-fitiavanao, Ray o !</vt:lpstr>
      <vt:lpstr>Fa maty novonoina Ny Zanakao hamonjy anay.</vt:lpstr>
      <vt:lpstr>Fiv : Ka dera ry Ray o! Sy saotra no atolotra Anao</vt:lpstr>
      <vt:lpstr>Ny fo sy fanahy, tena faly loatra No entinay midera Anao.</vt:lpstr>
      <vt:lpstr>Ny sainay tsy ampy hahalala Ny fatran’ny fitiavanao</vt:lpstr>
      <vt:lpstr>Ka raiso ry Tompo Malala Ny fankasitrahana Anao (ry Ray).</vt:lpstr>
      <vt:lpstr>Fiv : Ka dera ry Ray o! Sy saotra no atolotra Anao</vt:lpstr>
      <vt:lpstr>Ny fo sy fanahy, tena faly loatra No entinay midera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21</cp:revision>
  <dcterms:created xsi:type="dcterms:W3CDTF">2015-02-15T12:43:03Z</dcterms:created>
  <dcterms:modified xsi:type="dcterms:W3CDTF">2023-10-23T16:27:39Z</dcterms:modified>
</cp:coreProperties>
</file>