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52" autoAdjust="0"/>
    <p:restoredTop sz="86391" autoAdjust="0"/>
  </p:normalViewPr>
  <p:slideViewPr>
    <p:cSldViewPr snapToGrid="0">
      <p:cViewPr varScale="1">
        <p:scale>
          <a:sx n="64" d="100"/>
          <a:sy n="64" d="100"/>
        </p:scale>
        <p:origin x="137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511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461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766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726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385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824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2726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941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6530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7946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0736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871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67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FF 8 - </a:t>
            </a:r>
            <a:r>
              <a:rPr lang="en-GB" dirty="0" err="1">
                <a:solidFill>
                  <a:schemeClr val="tx1"/>
                </a:solidFill>
              </a:rPr>
              <a:t>Masoko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manganohano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147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</a:rPr>
              <a:t>1 </a:t>
            </a:r>
            <a:r>
              <a:rPr lang="en-GB" dirty="0" err="1" smtClean="0">
                <a:solidFill>
                  <a:schemeClr val="tx1"/>
                </a:solidFill>
              </a:rPr>
              <a:t>Masoko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manganohano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Nitomany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feno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rano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No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helokefa</a:t>
            </a:r>
            <a:r>
              <a:rPr lang="en-GB" dirty="0" smtClean="0">
                <a:solidFill>
                  <a:schemeClr val="tx1"/>
                </a:solidFill>
              </a:rPr>
              <a:t> vita,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Dia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mitony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raha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nahita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4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Masonao be fiantra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Ry Mpamonjy ny mahantra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O Voavotrao ?lay very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Ry fitiavana mahery.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439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2.Tanako mangadihady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Nisarangotra nitady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Fanavotana sy Vonjy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F?efa resy ka nilonjy.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827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Dia noraisinao ry Tompo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Na dia tànana maloto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O voavotrao ?lay very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Ry Fitiavana mahery.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613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3. Foko tena fahavalo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Nefa resy ka mimalo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Raha nifona fa naditra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Hitanao nipitrapitra.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663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Babo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afaka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aiza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?</a:t>
            </a:r>
            <a:r>
              <a:rPr lang="en-GB" dirty="0" err="1" smtClean="0">
                <a:solidFill>
                  <a:schemeClr val="tx1"/>
                </a:solidFill>
              </a:rPr>
              <a:t>Zay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noraisinao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sakaiza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O </a:t>
            </a:r>
            <a:r>
              <a:rPr lang="en-GB" dirty="0" err="1" smtClean="0">
                <a:solidFill>
                  <a:schemeClr val="tx1"/>
                </a:solidFill>
              </a:rPr>
              <a:t>voavotrao</a:t>
            </a:r>
            <a:r>
              <a:rPr lang="en-GB" dirty="0" smtClean="0">
                <a:solidFill>
                  <a:schemeClr val="tx1"/>
                </a:solidFill>
              </a:rPr>
              <a:t> ?lay very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Ry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Fitiavana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mahery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7895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29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Helvetica Inserat LT Std</vt:lpstr>
      <vt:lpstr>Thème Office</vt:lpstr>
      <vt:lpstr>2_Thème Office</vt:lpstr>
      <vt:lpstr>FF 8 - Masoko manganohano</vt:lpstr>
      <vt:lpstr>1 Masoko manganohano, Nitomany feno rano No ny helokefa vita, Dia mitony raha nahita</vt:lpstr>
      <vt:lpstr>Masonao be fiantra Ry Mpamonjy ny mahantra O Voavotrao ?lay very Ry fitiavana mahery.</vt:lpstr>
      <vt:lpstr>2.Tanako mangadihady Nisarangotra nitady Fanavotana sy Vonjy F?efa resy ka nilonjy.</vt:lpstr>
      <vt:lpstr>Dia noraisinao ry Tompo Na dia tànana maloto O voavotrao ?lay very Ry Fitiavana mahery.</vt:lpstr>
      <vt:lpstr>3. Foko tena fahavalo Nefa resy ka mimalo Raha nifona fa naditra Hitanao nipitrapitra.</vt:lpstr>
      <vt:lpstr>Babo ka tsy afaka ho aiza ?Zay noraisinao ho sakaiza O voavotrao ?lay very Ry Fitiavana mahery.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20</cp:revision>
  <dcterms:created xsi:type="dcterms:W3CDTF">2015-02-15T12:43:03Z</dcterms:created>
  <dcterms:modified xsi:type="dcterms:W3CDTF">2023-10-23T16:28:12Z</dcterms:modified>
</cp:coreProperties>
</file>