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5" r:id="rId9"/>
    <p:sldId id="276" r:id="rId10"/>
    <p:sldId id="277" r:id="rId11"/>
    <p:sldId id="278" r:id="rId12"/>
    <p:sldId id="279" r:id="rId13"/>
    <p:sldId id="267" r:id="rId14"/>
    <p:sldId id="268" r:id="rId15"/>
    <p:sldId id="269" r:id="rId16"/>
    <p:sldId id="270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2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164" y="72"/>
      </p:cViewPr>
      <p:guideLst/>
    </p:cSldViewPr>
  </p:slideViewPr>
  <p:outlineViewPr>
    <p:cViewPr>
      <p:scale>
        <a:sx n="33" d="100"/>
        <a:sy n="33" d="100"/>
      </p:scale>
      <p:origin x="0" y="-15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1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3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0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78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4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47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81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12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3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FF 9 - Isaorana anie </a:t>
            </a:r>
            <a:r>
              <a:rPr lang="en-GB" smtClean="0">
                <a:solidFill>
                  <a:schemeClr val="bg1"/>
                </a:solidFill>
              </a:rPr>
              <a:t>Jehovah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6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Izy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bg1"/>
                </a:solidFill>
              </a:rPr>
              <a:t>irery ihany no nanao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Izy irery ihany no nanao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no nanao fahagagana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9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Isaorana </a:t>
            </a:r>
            <a:r>
              <a:rPr lang="en-GB" smtClean="0">
                <a:solidFill>
                  <a:srgbClr val="FF0000"/>
                </a:solidFill>
              </a:rPr>
              <a:t>Isaorana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Isaorana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mandrakizay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mandrakizay x2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Deraina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ny anarany Malaza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2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Ary aoka ny tany rehetra,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Ho henika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0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</a:rPr>
              <a:t>Ny famirapiratry </a:t>
            </a:r>
            <a:r>
              <a:rPr lang="en-GB" smtClean="0">
                <a:solidFill>
                  <a:srgbClr val="FF0000"/>
                </a:solidFill>
              </a:rPr>
              <a:t>ny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Ny voninahiny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Voninahitr’i 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Jehovah Ray Tsitoha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>
                <a:solidFill>
                  <a:schemeClr val="bg1"/>
                </a:solidFill>
              </a:rPr>
              <a:t>Ho henika ny voninahiny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0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Amen !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rgbClr val="FF0000"/>
                </a:solidFill>
              </a:rPr>
              <a:t>Amen !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>
                <a:solidFill>
                  <a:schemeClr val="bg1"/>
                </a:solidFill>
              </a:rPr>
              <a:t>Amen !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Amen !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bg1"/>
                </a:solidFill>
              </a:rPr>
              <a:t>Amen !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Amen !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bg1"/>
                </a:solidFill>
              </a:rPr>
              <a:t>Amen !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Amen </a:t>
            </a:r>
            <a:r>
              <a:rPr lang="en-GB" smtClean="0">
                <a:solidFill>
                  <a:srgbClr val="FF0000"/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7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Isaorana Jehovah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Amen Amen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Ary aoka ny tany rehetra,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Ho henika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4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</a:rPr>
              <a:t>Ny famirapiratry </a:t>
            </a:r>
            <a:r>
              <a:rPr lang="en-GB" smtClean="0">
                <a:solidFill>
                  <a:srgbClr val="FF0000"/>
                </a:solidFill>
              </a:rPr>
              <a:t>ny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Ny voninahiny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Voninahitr’i 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Jehovah Ray Tsitoha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>
                <a:solidFill>
                  <a:schemeClr val="bg1"/>
                </a:solidFill>
              </a:rPr>
              <a:t>Ho henika ny voninahiny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6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Amen !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rgbClr val="FF0000"/>
                </a:solidFill>
              </a:rPr>
              <a:t>Amen !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>
                <a:solidFill>
                  <a:schemeClr val="bg1"/>
                </a:solidFill>
              </a:rPr>
              <a:t>Amen !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Amen !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bg1"/>
                </a:solidFill>
              </a:rPr>
              <a:t>Amen !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Amen !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bg1"/>
                </a:solidFill>
              </a:rPr>
              <a:t>Amen !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Amen </a:t>
            </a:r>
            <a:r>
              <a:rPr lang="en-GB" smtClean="0">
                <a:solidFill>
                  <a:srgbClr val="FF0000"/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98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Isaorana Jehovah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Amen Amen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Isaorana Isaorana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anie Jehovah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Andriamanitra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Andriamanitra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Andriamanitra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Anie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Andriamanitry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ny Israely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Isaorana anie Jehovah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Andriamanitra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7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Izy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bg1"/>
                </a:solidFill>
              </a:rPr>
              <a:t>irery ihany no nanao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Izy irery ihany no nanao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no nanao fahagagana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5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Isaorana </a:t>
            </a:r>
            <a:r>
              <a:rPr lang="en-GB" smtClean="0">
                <a:solidFill>
                  <a:srgbClr val="FF0000"/>
                </a:solidFill>
              </a:rPr>
              <a:t>Isaorana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Isaorana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mandrakizay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mandrakizay x2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Deraina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ny anarany Malaza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Isaorana Isaorana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anie Jehovah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Andriamanitra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Andriamanitra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Andriamanitra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4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Anie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Andriamanitry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ny Israely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Isaorana anie Jehovah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Andriamanitra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18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62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9 - Isaorana anie Jehovah</vt:lpstr>
      <vt:lpstr>Isaorana Isaorana anie Jehovah Andriamanitra  Andriamanitra Andriamanitra</vt:lpstr>
      <vt:lpstr>Anie  Andriamanitry  ny Israely</vt:lpstr>
      <vt:lpstr>Isaorana anie Jehovah  Andriamanitra</vt:lpstr>
      <vt:lpstr>Izy irery ihany no nanao  Izy irery ihany no nanao no nanao fahagagana</vt:lpstr>
      <vt:lpstr>Isaorana Isaorana  Isaorana mandrakizay  mandrakizay x2 Deraina ny anarany Malaza</vt:lpstr>
      <vt:lpstr>Isaorana Isaorana anie Jehovah Andriamanitra  Andriamanitra Andriamanitra</vt:lpstr>
      <vt:lpstr>Anie  Andriamanitry  ny Israely</vt:lpstr>
      <vt:lpstr>Isaorana anie Jehovah  Andriamanitra</vt:lpstr>
      <vt:lpstr>Izy irery ihany no nanao  Izy irery ihany no nanao no nanao fahagagana</vt:lpstr>
      <vt:lpstr>Isaorana Isaorana  Isaorana mandrakizay  mandrakizay x2 Deraina ny anarany Malaza</vt:lpstr>
      <vt:lpstr>Ary aoka ny tany rehetra, Ho henika</vt:lpstr>
      <vt:lpstr>Ny famirapiratry ny Ny voninahiny Voninahitr’i  Jehovah Ray Tsitoha Ho henika ny voninahiny</vt:lpstr>
      <vt:lpstr>Amen ! Amen ! Amen ! Amen ! Amen ! Amen ! Amen ! Amen !</vt:lpstr>
      <vt:lpstr>Isaorana Jehovah  Amen Amen</vt:lpstr>
      <vt:lpstr>Ary aoka ny tany rehetra, Ho henika</vt:lpstr>
      <vt:lpstr>Ny famirapiratry ny Ny voninahiny Voninahitr’i  Jehovah Ray Tsitoha Ho henika ny voninahiny</vt:lpstr>
      <vt:lpstr>Amen ! Amen ! Amen ! Amen ! Amen ! Amen ! Amen ! Amen !</vt:lpstr>
      <vt:lpstr>Isaorana Jehovah  Amen Amen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23</cp:revision>
  <dcterms:created xsi:type="dcterms:W3CDTF">2015-02-15T12:43:03Z</dcterms:created>
  <dcterms:modified xsi:type="dcterms:W3CDTF">2023-10-23T17:09:48Z</dcterms:modified>
</cp:coreProperties>
</file>