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7"/>
    <p:sldId id="1122" r:id="rId8"/>
    <p:sldId id="1123" r:id="rId9"/>
    <p:sldId id="1124" r:id="rId10"/>
    <p:sldId id="1125" r:id="rId11"/>
    <p:sldId id="1126" r:id="rId12"/>
    <p:sldId id="1127" r:id="rId13"/>
    <p:sldId id="1128" r:id="rId14"/>
    <p:sldId id="1129" r:id="rId15"/>
    <p:sldId id="1130" r:id="rId16"/>
    <p:sldId id="1131" r:id="rId17"/>
    <p:sldId id="1132" r:id="rId18"/>
    <p:sldId id="1133" r:id="rId19"/>
    <p:sldId id="1134" r:id="rId20"/>
    <p:sldId id="1135" r:id="rId21"/>
    <p:sldId id="1136" r:id="rId22"/>
    <p:sldId id="1137" r:id="rId23"/>
    <p:sldId id="1138" r:id="rId24"/>
    <p:sldId id="1139" r:id="rId25"/>
    <p:sldId id="1140" r:id="rId26"/>
    <p:sldId id="1141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882" autoAdjust="0"/>
    <p:restoredTop sz="94514" autoAdjust="0"/>
  </p:normalViewPr>
  <p:slideViewPr>
    <p:cSldViewPr>
      <p:cViewPr varScale="1">
        <p:scale>
          <a:sx n="70" d="100"/>
          <a:sy n="70" d="100"/>
        </p:scale>
        <p:origin x="7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defRPr sz="18500">
                <a:solidFill>
                  <a:srgbClr val="FFFF00"/>
                </a:solidFill>
                <a:latin typeface="Alégre Sans NC"/>
              </a:defRPr>
            </a:pPr>
            <a:r>
              <a:t>Genesisy </a:t>
            </a:r>
          </a:p>
          <a:p>
            <a:pPr>
              <a:defRPr sz="18500">
                <a:solidFill>
                  <a:srgbClr val="FFFF00"/>
                </a:solidFill>
                <a:latin typeface="Alégre Sans NC"/>
              </a:defRPr>
            </a:pPr>
            <a:r>
              <a:t>1 : 1 - 10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andro voalohany izany.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6 Ary Andriamanitra nanao hoe: Misia habakabaka eo anelanelan'ny rano;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ary aoka hampisaraka ny rano amin'ny rano izy.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7 Ary Andriamanitra nanao ny habakabakaka ka nampisaraka ny rano ambanin'ny habakabaka tamin'ny rano ambonin'ny habakabaka;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dia nisy izany.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8 Ary Andriamanitra nanao ny habakabaka hoe lanitra. Dia nisy hariva,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ary nisy maraina,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andro faharoa izany.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9 Ary Andriamanitra nanao hoe : Aoka hiangona ny rano eny ambanin'ny lanitra ho eo amin'ny fitoerana iray,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ary aoka hiseho ny maina;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1 Tamin'ny voalohany Andriamanitra nahary ny lanitra sy ny tany.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dia nisy izany.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10 Ary Andriamanitra nanao ny maina hoe tany;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7200">
                <a:latin typeface="Helvetica Inserat LT Std"/>
              </a:defRPr>
            </a:pPr>
            <a:r>
              <a:t> ary ny rano tafangona nataony hoe ranomasina. Ary hitan'Andriamanitra fa tsara izany.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2 Ary ny tany dia tsy nisy endrika sady foana;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ary aizina no tambonin'ny lalina. Ary ny fanahin'Andriamanitra nanomba tambonin'ny rano.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3 Ary Andriamanitra nanao hoe: Misia mazava; dia nisy mazava.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4 Ary hitan'Andriamanitra fa tsara ny mazava; ary nampisarahin'Andriamanitra ny mazava sy ny maizina.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5 Ary Andriamanitra nanao ny mazava hoe andro;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ary ny maizina nataony hoe alina. Dia nisy hariva,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ary nisy maraina,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135</cp:revision>
  <dcterms:created xsi:type="dcterms:W3CDTF">2021-06-26T18:08:19Z</dcterms:created>
  <dcterms:modified xsi:type="dcterms:W3CDTF">2023-11-05T13:29:35Z</dcterms:modified>
</cp:coreProperties>
</file>