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3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8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4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8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2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92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1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19/11/2023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59568" y="2781209"/>
            <a:ext cx="7886700" cy="1325562"/>
          </a:xfrm>
        </p:spPr>
        <p:txBody>
          <a:bodyPr>
            <a:noAutofit/>
          </a:bodyPr>
          <a:lstStyle/>
          <a:p>
            <a:pPr algn="ctr"/>
            <a:r>
              <a:rPr lang="it-IT" sz="16000" dirty="0"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16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1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Masina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fr-FR" sz="8000" spc="-3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spc="-300" dirty="0">
                <a:latin typeface="Helvetica Inserat LT Std" panose="020B0806030702050204" pitchFamily="34" charset="0"/>
              </a:rPr>
              <a:t>,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spc="-300" dirty="0">
                <a:latin typeface="Helvetica Inserat LT Std" panose="020B0806030702050204" pitchFamily="34" charset="0"/>
              </a:rPr>
              <a:t>,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Jehovah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spc="-300" dirty="0">
                <a:latin typeface="Helvetica Inserat LT Std" panose="020B0806030702050204" pitchFamily="34" charset="0"/>
              </a:rPr>
              <a:t> ! </a:t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Feno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ny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voninahitrao</a:t>
            </a:r>
            <a:r>
              <a:rPr lang="fr-FR" sz="8000" spc="-300" dirty="0">
                <a:latin typeface="Helvetica Inserat LT Std" panose="020B0806030702050204" pitchFamily="34" charset="0"/>
              </a:rPr>
              <a:t/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Izao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izao</a:t>
            </a:r>
            <a:r>
              <a:rPr lang="fr-FR" sz="8000" spc="-300" dirty="0">
                <a:latin typeface="Helvetica Inserat LT Std" panose="020B0806030702050204" pitchFamily="34" charset="0"/>
              </a:rPr>
              <a:t>, </a:t>
            </a:r>
            <a:br>
              <a:rPr lang="fr-FR" sz="8000" spc="-300" dirty="0">
                <a:latin typeface="Helvetica Inserat LT Std" panose="020B0806030702050204" pitchFamily="34" charset="0"/>
              </a:rPr>
            </a:br>
            <a:r>
              <a:rPr lang="fr-FR" sz="8000" spc="-300" dirty="0" err="1">
                <a:latin typeface="Helvetica Inserat LT Std" panose="020B0806030702050204" pitchFamily="34" charset="0"/>
              </a:rPr>
              <a:t>ry</a:t>
            </a:r>
            <a:r>
              <a:rPr lang="fr-FR" sz="8000" spc="-300" dirty="0"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>
                <a:latin typeface="Helvetica Inserat LT Std" panose="020B0806030702050204" pitchFamily="34" charset="0"/>
              </a:rPr>
              <a:t>Tompo</a:t>
            </a:r>
            <a:r>
              <a:rPr lang="fr-FR" sz="8000" spc="-300" dirty="0">
                <a:latin typeface="Helvetica Inserat LT Std" panose="020B0806030702050204" pitchFamily="34" charset="0"/>
              </a:rPr>
              <a:t> ô ! Amena.</a:t>
            </a:r>
            <a:endParaRPr lang="fr-FR" spc="-300" dirty="0"/>
          </a:p>
        </p:txBody>
      </p:sp>
    </p:spTree>
    <p:extLst>
      <p:ext uri="{BB962C8B-B14F-4D97-AF65-F5344CB8AC3E}">
        <p14:creationId xmlns:p14="http://schemas.microsoft.com/office/powerpoint/2010/main" val="1714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10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ANTEMA 1 Masina, Masina</vt:lpstr>
      <vt:lpstr>Masina, Masina, Masina  Jehovah Tompo !  Feno ny voninahitrao Izao rehetra izao,  ry Tompo ô ! Amena.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96</cp:revision>
  <dcterms:created xsi:type="dcterms:W3CDTF">2015-02-15T12:43:03Z</dcterms:created>
  <dcterms:modified xsi:type="dcterms:W3CDTF">2023-11-19T16:49:44Z</dcterms:modified>
</cp:coreProperties>
</file>