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3" r:id="rId3"/>
    <p:sldId id="261" r:id="rId4"/>
    <p:sldId id="262" r:id="rId5"/>
    <p:sldId id="278" r:id="rId6"/>
    <p:sldId id="279" r:id="rId7"/>
    <p:sldId id="263" r:id="rId8"/>
    <p:sldId id="280" r:id="rId9"/>
    <p:sldId id="256" r:id="rId10"/>
    <p:sldId id="277" r:id="rId11"/>
    <p:sldId id="258" r:id="rId12"/>
    <p:sldId id="257" r:id="rId13"/>
    <p:sldId id="267" r:id="rId14"/>
    <p:sldId id="260" r:id="rId15"/>
    <p:sldId id="268" r:id="rId16"/>
    <p:sldId id="269" r:id="rId17"/>
    <p:sldId id="270" r:id="rId18"/>
    <p:sldId id="275" r:id="rId19"/>
    <p:sldId id="274" r:id="rId20"/>
    <p:sldId id="276" r:id="rId21"/>
    <p:sldId id="259" r:id="rId22"/>
    <p:sldId id="271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724"/>
    <a:srgbClr val="050001"/>
    <a:srgbClr val="345CA3"/>
    <a:srgbClr val="F2AE2E"/>
    <a:srgbClr val="FFFF4F"/>
    <a:srgbClr val="FFFF00"/>
    <a:srgbClr val="001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3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A9A2-D39C-43E4-8569-86EB076DCD92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F038-0DDD-4176-B8C4-9358A126B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4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A9A2-D39C-43E4-8569-86EB076DCD92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F038-0DDD-4176-B8C4-9358A126B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8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A9A2-D39C-43E4-8569-86EB076DCD92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F038-0DDD-4176-B8C4-9358A126B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11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F5BB38-2067-43E3-9F03-6F6A9CF144EA}" type="datetimeFigureOut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B8EEE4-83B7-4D97-B343-0A4B25241FE4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7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F5BB38-2067-43E3-9F03-6F6A9CF144EA}" type="datetimeFigureOut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B8EEE4-83B7-4D97-B343-0A4B25241FE4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148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F5BB38-2067-43E3-9F03-6F6A9CF144EA}" type="datetimeFigureOut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B8EEE4-83B7-4D97-B343-0A4B25241FE4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63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F5BB38-2067-43E3-9F03-6F6A9CF144EA}" type="datetimeFigureOut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B8EEE4-83B7-4D97-B343-0A4B25241FE4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3665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F5BB38-2067-43E3-9F03-6F6A9CF144EA}" type="datetimeFigureOut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B8EEE4-83B7-4D97-B343-0A4B25241FE4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476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F5BB38-2067-43E3-9F03-6F6A9CF144EA}" type="datetimeFigureOut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B8EEE4-83B7-4D97-B343-0A4B25241FE4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921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F5BB38-2067-43E3-9F03-6F6A9CF144EA}" type="datetimeFigureOut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B8EEE4-83B7-4D97-B343-0A4B25241FE4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684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F5BB38-2067-43E3-9F03-6F6A9CF144EA}" type="datetimeFigureOut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B8EEE4-83B7-4D97-B343-0A4B25241FE4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26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A9A2-D39C-43E4-8569-86EB076DCD92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F038-0DDD-4176-B8C4-9358A126B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1194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F5BB38-2067-43E3-9F03-6F6A9CF144EA}" type="datetimeFigureOut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B8EEE4-83B7-4D97-B343-0A4B25241FE4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870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F5BB38-2067-43E3-9F03-6F6A9CF144EA}" type="datetimeFigureOut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B8EEE4-83B7-4D97-B343-0A4B25241FE4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5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F5BB38-2067-43E3-9F03-6F6A9CF144EA}" type="datetimeFigureOut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B8EEE4-83B7-4D97-B343-0A4B25241FE4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92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A9A2-D39C-43E4-8569-86EB076DCD92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F038-0DDD-4176-B8C4-9358A126B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89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A9A2-D39C-43E4-8569-86EB076DCD92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F038-0DDD-4176-B8C4-9358A126B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76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A9A2-D39C-43E4-8569-86EB076DCD92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F038-0DDD-4176-B8C4-9358A126B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67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A9A2-D39C-43E4-8569-86EB076DCD92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F038-0DDD-4176-B8C4-9358A126B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62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A9A2-D39C-43E4-8569-86EB076DCD92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F038-0DDD-4176-B8C4-9358A126B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21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A9A2-D39C-43E4-8569-86EB076DCD92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F038-0DDD-4176-B8C4-9358A126B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44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A9A2-D39C-43E4-8569-86EB076DCD92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F038-0DDD-4176-B8C4-9358A126B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89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3A9A2-D39C-43E4-8569-86EB076DCD92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4F038-0DDD-4176-B8C4-9358A126B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77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F5BB38-2067-43E3-9F03-6F6A9CF144EA}" type="datetimeFigureOut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B8EEE4-83B7-4D97-B343-0A4B25241FE4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72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485623"/>
            <a:ext cx="9144000" cy="3322749"/>
          </a:xfrm>
        </p:spPr>
        <p:txBody>
          <a:bodyPr>
            <a:noAutofit/>
          </a:bodyPr>
          <a:lstStyle/>
          <a:p>
            <a:pPr algn="ctr"/>
            <a:r>
              <a:rPr lang="fr-FR" sz="88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  <a:t>FIARAHABANA</a:t>
            </a:r>
            <a:r>
              <a:rPr lang="fr-FR" sz="96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  <a:t/>
            </a:r>
            <a:br>
              <a:rPr lang="fr-FR" sz="96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</a:br>
            <a:r>
              <a:rPr lang="fr-FR" sz="96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  <a:t>APOSTOLIKA</a:t>
            </a:r>
            <a:endParaRPr lang="fr-FR" sz="8000" dirty="0">
              <a:solidFill>
                <a:schemeClr val="bg1"/>
              </a:solidFill>
              <a:latin typeface="Averta-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6858000"/>
          </a:xfrm>
        </p:spPr>
        <p:txBody>
          <a:bodyPr>
            <a:noAutofit/>
          </a:bodyPr>
          <a:lstStyle/>
          <a:p>
            <a:pPr algn="ctr"/>
            <a:r>
              <a:rPr lang="fr-FR" sz="115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  <a:t>FIFONANA</a:t>
            </a:r>
            <a:endParaRPr lang="fr-FR" sz="11500" dirty="0">
              <a:solidFill>
                <a:schemeClr val="bg1"/>
              </a:solidFill>
              <a:latin typeface="Averta-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4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518212"/>
            <a:ext cx="9144000" cy="1842248"/>
          </a:xfrm>
        </p:spPr>
        <p:txBody>
          <a:bodyPr>
            <a:noAutofit/>
          </a:bodyPr>
          <a:lstStyle/>
          <a:p>
            <a:pPr algn="ctr"/>
            <a:r>
              <a:rPr lang="fr-FR" sz="7200" dirty="0" smtClean="0">
                <a:solidFill>
                  <a:srgbClr val="002060"/>
                </a:solidFill>
                <a:effectLst>
                  <a:glow rad="254000">
                    <a:srgbClr val="F2AE2E">
                      <a:alpha val="98000"/>
                    </a:srgbClr>
                  </a:glow>
                </a:effectLst>
                <a:latin typeface="Averta-ExtraBold" panose="00000900000000000000" pitchFamily="50" charset="0"/>
              </a:rPr>
              <a:t>FAMELAN-KELOKA</a:t>
            </a:r>
            <a:endParaRPr lang="fr-FR" sz="7200" dirty="0">
              <a:solidFill>
                <a:srgbClr val="002060"/>
              </a:solidFill>
              <a:effectLst>
                <a:glow rad="254000">
                  <a:srgbClr val="F2AE2E">
                    <a:alpha val="98000"/>
                  </a:srgbClr>
                </a:glow>
              </a:effectLst>
              <a:latin typeface="Averta-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047740"/>
            <a:ext cx="9144000" cy="4417453"/>
          </a:xfrm>
        </p:spPr>
        <p:txBody>
          <a:bodyPr>
            <a:noAutofit/>
          </a:bodyPr>
          <a:lstStyle/>
          <a:p>
            <a:pPr algn="ctr"/>
            <a:r>
              <a:rPr lang="fr-FR" sz="115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  <a:t>ASA </a:t>
            </a:r>
            <a:br>
              <a:rPr lang="fr-FR" sz="115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</a:br>
            <a:r>
              <a:rPr lang="fr-FR" sz="72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  <a:t>VAVOLOMBELONA</a:t>
            </a:r>
            <a:endParaRPr lang="fr-FR" sz="6000" dirty="0">
              <a:solidFill>
                <a:schemeClr val="bg1"/>
              </a:solidFill>
              <a:latin typeface="Averta-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9405" y="931796"/>
            <a:ext cx="7886700" cy="5430367"/>
          </a:xfrm>
        </p:spPr>
        <p:txBody>
          <a:bodyPr>
            <a:noAutofit/>
          </a:bodyPr>
          <a:lstStyle/>
          <a:p>
            <a:r>
              <a:rPr lang="fr-FR" sz="166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  <a:t>HIRA STK</a:t>
            </a:r>
            <a:endParaRPr lang="fr-FR" sz="16600" dirty="0">
              <a:solidFill>
                <a:schemeClr val="bg1"/>
              </a:solidFill>
              <a:latin typeface="Averta-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2587" y="264017"/>
            <a:ext cx="7886700" cy="6593983"/>
          </a:xfrm>
        </p:spPr>
        <p:txBody>
          <a:bodyPr>
            <a:normAutofit/>
          </a:bodyPr>
          <a:lstStyle/>
          <a:p>
            <a:pPr algn="ctr"/>
            <a:r>
              <a:rPr lang="fr-FR" sz="115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  <a:t> CHORALE</a:t>
            </a:r>
            <a:br>
              <a:rPr lang="fr-FR" sz="115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</a:br>
            <a:r>
              <a:rPr lang="fr-FR" sz="6600" dirty="0" err="1" smtClean="0">
                <a:solidFill>
                  <a:schemeClr val="bg1"/>
                </a:solidFill>
                <a:latin typeface="Averta-ExtraBold" panose="00000900000000000000" pitchFamily="50" charset="0"/>
              </a:rPr>
              <a:t>Ny</a:t>
            </a:r>
            <a:r>
              <a:rPr lang="fr-FR" sz="66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  <a:t> </a:t>
            </a:r>
            <a:r>
              <a:rPr lang="fr-FR" sz="6600" dirty="0" err="1" smtClean="0">
                <a:solidFill>
                  <a:schemeClr val="bg1"/>
                </a:solidFill>
                <a:latin typeface="Averta-ExtraBold" panose="00000900000000000000" pitchFamily="50" charset="0"/>
              </a:rPr>
              <a:t>Akon’I</a:t>
            </a:r>
            <a:r>
              <a:rPr lang="fr-FR" sz="66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  <a:t/>
            </a:r>
            <a:br>
              <a:rPr lang="fr-FR" sz="66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</a:br>
            <a:r>
              <a:rPr lang="fr-FR" sz="66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  <a:t>    </a:t>
            </a:r>
            <a:r>
              <a:rPr lang="fr-FR" sz="6600" dirty="0" err="1" smtClean="0">
                <a:solidFill>
                  <a:schemeClr val="bg1"/>
                </a:solidFill>
                <a:latin typeface="Averta-ExtraBold" panose="00000900000000000000" pitchFamily="50" charset="0"/>
              </a:rPr>
              <a:t>Kristy</a:t>
            </a:r>
            <a:r>
              <a:rPr lang="fr-FR" sz="66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  <a:t> </a:t>
            </a:r>
            <a:r>
              <a:rPr lang="fr-FR" sz="6600" dirty="0" err="1" smtClean="0">
                <a:solidFill>
                  <a:schemeClr val="bg1"/>
                </a:solidFill>
                <a:latin typeface="Averta-ExtraBold" panose="00000900000000000000" pitchFamily="50" charset="0"/>
              </a:rPr>
              <a:t>Velona</a:t>
            </a:r>
            <a:endParaRPr lang="fr-FR" sz="6600" dirty="0">
              <a:solidFill>
                <a:schemeClr val="bg1"/>
              </a:solidFill>
              <a:latin typeface="Averta-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047740"/>
            <a:ext cx="9144000" cy="4417453"/>
          </a:xfrm>
        </p:spPr>
        <p:txBody>
          <a:bodyPr>
            <a:noAutofit/>
          </a:bodyPr>
          <a:lstStyle/>
          <a:p>
            <a:pPr algn="ctr"/>
            <a:r>
              <a:rPr lang="fr-FR" sz="115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  <a:t>TSODRANO</a:t>
            </a:r>
            <a:endParaRPr lang="fr-FR" sz="6600" dirty="0">
              <a:solidFill>
                <a:schemeClr val="bg1"/>
              </a:solidFill>
              <a:latin typeface="Averta-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3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3031" y="2440547"/>
            <a:ext cx="9144000" cy="4417453"/>
          </a:xfrm>
        </p:spPr>
        <p:txBody>
          <a:bodyPr>
            <a:noAutofit/>
          </a:bodyPr>
          <a:lstStyle/>
          <a:p>
            <a:pPr algn="ctr"/>
            <a:r>
              <a:rPr lang="fr-FR" sz="115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  <a:t>TRINITE </a:t>
            </a:r>
            <a:br>
              <a:rPr lang="fr-FR" sz="115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</a:br>
            <a:r>
              <a:rPr lang="fr-FR" sz="115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  <a:t>MASINA</a:t>
            </a:r>
            <a:endParaRPr lang="fr-FR" sz="6600" dirty="0">
              <a:solidFill>
                <a:schemeClr val="bg1"/>
              </a:solidFill>
              <a:latin typeface="Averta-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72446"/>
            <a:ext cx="9144000" cy="1985554"/>
          </a:xfrm>
          <a:noFill/>
        </p:spPr>
        <p:txBody>
          <a:bodyPr>
            <a:noAutofit/>
          </a:bodyPr>
          <a:lstStyle/>
          <a:p>
            <a:r>
              <a:rPr lang="fr-FR" sz="19900" dirty="0" smtClean="0">
                <a:solidFill>
                  <a:schemeClr val="accent4">
                    <a:lumMod val="50000"/>
                  </a:schemeClr>
                </a:solidFill>
                <a:latin typeface="Averta-ExtraBold" panose="00000900000000000000" pitchFamily="50" charset="0"/>
              </a:rPr>
              <a:t>BATISA</a:t>
            </a:r>
            <a:endParaRPr lang="fr-FR" sz="19900" dirty="0">
              <a:solidFill>
                <a:schemeClr val="accent4">
                  <a:lumMod val="50000"/>
                </a:schemeClr>
              </a:solidFill>
              <a:latin typeface="Averta-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8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 t="-8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842248"/>
          </a:xfrm>
        </p:spPr>
        <p:txBody>
          <a:bodyPr>
            <a:noAutofit/>
          </a:bodyPr>
          <a:lstStyle/>
          <a:p>
            <a:pPr algn="ctr"/>
            <a:r>
              <a:rPr lang="fr-FR" sz="7200" dirty="0" smtClean="0">
                <a:solidFill>
                  <a:srgbClr val="345CA3"/>
                </a:solidFill>
                <a:latin typeface="Averta-ExtraBold" panose="00000900000000000000" pitchFamily="50" charset="0"/>
              </a:rPr>
              <a:t>FANOLORAN-JAZA</a:t>
            </a:r>
            <a:endParaRPr lang="fr-FR" sz="7200" dirty="0">
              <a:solidFill>
                <a:srgbClr val="345CA3"/>
              </a:solidFill>
              <a:latin typeface="Averta-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27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742161"/>
            <a:ext cx="9144000" cy="4713667"/>
          </a:xfrm>
        </p:spPr>
        <p:txBody>
          <a:bodyPr>
            <a:noAutofit/>
          </a:bodyPr>
          <a:lstStyle/>
          <a:p>
            <a:pPr algn="ctr"/>
            <a:r>
              <a:rPr lang="fr-FR" sz="115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  <a:t>ANKATOKA</a:t>
            </a:r>
            <a:endParaRPr lang="fr-FR" sz="8800" dirty="0">
              <a:solidFill>
                <a:schemeClr val="bg1"/>
              </a:solidFill>
              <a:latin typeface="Averta-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700012"/>
            <a:ext cx="9144000" cy="4340180"/>
          </a:xfrm>
        </p:spPr>
        <p:txBody>
          <a:bodyPr>
            <a:noAutofit/>
          </a:bodyPr>
          <a:lstStyle/>
          <a:p>
            <a:pPr algn="ctr"/>
            <a:r>
              <a:rPr lang="fr-FR" sz="115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  <a:t>TENY FOHY</a:t>
            </a:r>
            <a:endParaRPr lang="fr-FR" sz="8800" dirty="0">
              <a:solidFill>
                <a:schemeClr val="bg1"/>
              </a:solidFill>
              <a:latin typeface="Averta-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674254"/>
            <a:ext cx="9144000" cy="4713667"/>
          </a:xfrm>
        </p:spPr>
        <p:txBody>
          <a:bodyPr>
            <a:noAutofit/>
          </a:bodyPr>
          <a:lstStyle/>
          <a:p>
            <a:pPr algn="ctr"/>
            <a:r>
              <a:rPr lang="fr-FR" sz="115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  <a:t>TENY SOA MAHAFALY</a:t>
            </a:r>
            <a:endParaRPr lang="fr-FR" sz="8800" dirty="0">
              <a:solidFill>
                <a:schemeClr val="bg1"/>
              </a:solidFill>
              <a:latin typeface="Averta-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6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461751"/>
          </a:xfrm>
        </p:spPr>
        <p:txBody>
          <a:bodyPr>
            <a:normAutofit/>
          </a:bodyPr>
          <a:lstStyle/>
          <a:p>
            <a:pPr algn="ctr"/>
            <a:r>
              <a:rPr lang="fr-FR" sz="9600" dirty="0" smtClean="0">
                <a:solidFill>
                  <a:srgbClr val="002060"/>
                </a:solidFill>
                <a:effectLst/>
                <a:latin typeface="Averta-ExtraBold" panose="00000900000000000000" pitchFamily="50" charset="0"/>
              </a:rPr>
              <a:t>FANDRAISANA </a:t>
            </a:r>
            <a:endParaRPr lang="fr-FR" sz="9600" dirty="0">
              <a:solidFill>
                <a:srgbClr val="002060"/>
              </a:solidFill>
              <a:effectLst/>
              <a:latin typeface="Averta-ExtraBold" panose="00000900000000000000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289"/>
            <a:ext cx="9144000" cy="572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90152" y="2150772"/>
            <a:ext cx="9337183" cy="4340180"/>
          </a:xfrm>
        </p:spPr>
        <p:txBody>
          <a:bodyPr>
            <a:noAutofit/>
          </a:bodyPr>
          <a:lstStyle/>
          <a:p>
            <a:pPr algn="ctr"/>
            <a:r>
              <a:rPr lang="fr-FR" sz="96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  <a:t>RAHARAHAM-</a:t>
            </a:r>
            <a:br>
              <a:rPr lang="fr-FR" sz="96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</a:br>
            <a:r>
              <a:rPr lang="fr-FR" sz="96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  <a:t>PIANGONANA</a:t>
            </a:r>
            <a:endParaRPr lang="fr-FR" sz="8000" dirty="0">
              <a:solidFill>
                <a:schemeClr val="bg1"/>
              </a:solidFill>
              <a:latin typeface="Averta-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90152" y="2331076"/>
            <a:ext cx="9337183" cy="4340180"/>
          </a:xfrm>
        </p:spPr>
        <p:txBody>
          <a:bodyPr>
            <a:noAutofit/>
          </a:bodyPr>
          <a:lstStyle/>
          <a:p>
            <a:pPr algn="ctr"/>
            <a:r>
              <a:rPr lang="fr-FR" sz="96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  <a:t>LITORJIAN’NY TENIN’</a:t>
            </a:r>
            <a:br>
              <a:rPr lang="fr-FR" sz="96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</a:br>
            <a:r>
              <a:rPr lang="fr-FR" sz="80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  <a:t>ANDRIAMANITRA</a:t>
            </a:r>
            <a:endParaRPr lang="fr-FR" sz="6600" dirty="0">
              <a:solidFill>
                <a:schemeClr val="bg1"/>
              </a:solidFill>
              <a:latin typeface="Averta-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4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7734" y="1107583"/>
            <a:ext cx="6879733" cy="46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3800" dirty="0" smtClean="0">
                <a:solidFill>
                  <a:srgbClr val="002060"/>
                </a:solidFill>
                <a:latin typeface="Averta-ExtraBold" panose="00000900000000000000" pitchFamily="50" charset="0"/>
              </a:rPr>
              <a:t>5 MIN </a:t>
            </a:r>
            <a:r>
              <a:rPr lang="fr-FR" sz="8000" dirty="0" smtClean="0">
                <a:solidFill>
                  <a:srgbClr val="002060"/>
                </a:solidFill>
                <a:latin typeface="Averta-ExtraBold" panose="00000900000000000000" pitchFamily="50" charset="0"/>
              </a:rPr>
              <a:t/>
            </a:r>
            <a:br>
              <a:rPr lang="fr-FR" sz="8000" dirty="0" smtClean="0">
                <a:solidFill>
                  <a:srgbClr val="002060"/>
                </a:solidFill>
                <a:latin typeface="Averta-ExtraBold" panose="00000900000000000000" pitchFamily="50" charset="0"/>
              </a:rPr>
            </a:br>
            <a:r>
              <a:rPr lang="fr-FR" sz="6600" dirty="0" smtClean="0">
                <a:solidFill>
                  <a:srgbClr val="002060"/>
                </a:solidFill>
                <a:latin typeface="Averta-ExtraBold" panose="00000900000000000000" pitchFamily="50" charset="0"/>
              </a:rPr>
              <a:t>HO AN’NY ANKIZY SY NY TANORA</a:t>
            </a:r>
            <a:endParaRPr lang="fr-FR" sz="13800" dirty="0">
              <a:solidFill>
                <a:srgbClr val="002060"/>
              </a:solidFill>
              <a:latin typeface="Averta-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2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7734" y="1107583"/>
            <a:ext cx="6879733" cy="468791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rgbClr val="002060"/>
                </a:solidFill>
                <a:latin typeface="Averta-ExtraBold" panose="00000900000000000000" pitchFamily="50" charset="0"/>
              </a:rPr>
              <a:t>5 MIN </a:t>
            </a:r>
            <a:r>
              <a:rPr lang="fr-FR" sz="13800" dirty="0" smtClean="0">
                <a:solidFill>
                  <a:srgbClr val="002060"/>
                </a:solidFill>
                <a:latin typeface="Averta-ExtraBold" panose="00000900000000000000" pitchFamily="50" charset="0"/>
              </a:rPr>
              <a:t>MANGA</a:t>
            </a:r>
            <a:endParaRPr lang="fr-FR" sz="13800" dirty="0">
              <a:solidFill>
                <a:srgbClr val="002060"/>
              </a:solidFill>
              <a:latin typeface="Averta-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772732"/>
            <a:ext cx="9144000" cy="4765183"/>
          </a:xfrm>
        </p:spPr>
        <p:txBody>
          <a:bodyPr>
            <a:normAutofit/>
          </a:bodyPr>
          <a:lstStyle/>
          <a:p>
            <a:pPr algn="ctr"/>
            <a:r>
              <a:rPr lang="fr-FR" sz="9600" dirty="0" smtClean="0">
                <a:solidFill>
                  <a:srgbClr val="050001"/>
                </a:solidFill>
                <a:latin typeface="Averta-ExtraBold" panose="00000900000000000000" pitchFamily="50" charset="0"/>
              </a:rPr>
              <a:t>FEON - JAVAMANENO</a:t>
            </a:r>
            <a:endParaRPr lang="fr-FR" sz="9600" dirty="0">
              <a:solidFill>
                <a:srgbClr val="050001"/>
              </a:solidFill>
              <a:latin typeface="Averta-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86365" y="-334850"/>
            <a:ext cx="8200623" cy="2408349"/>
          </a:xfrm>
          <a:noFill/>
        </p:spPr>
        <p:txBody>
          <a:bodyPr>
            <a:noAutofit/>
          </a:bodyPr>
          <a:lstStyle/>
          <a:p>
            <a:r>
              <a:rPr lang="fr-FR" sz="13800" dirty="0" smtClean="0">
                <a:solidFill>
                  <a:srgbClr val="2B2724"/>
                </a:solidFill>
                <a:latin typeface="Averta-ExtraBold" panose="00000900000000000000" pitchFamily="50" charset="0"/>
              </a:rPr>
              <a:t>VAVAKA</a:t>
            </a:r>
            <a:endParaRPr lang="fr-FR" sz="13800" dirty="0">
              <a:solidFill>
                <a:srgbClr val="2B2724"/>
              </a:solidFill>
              <a:latin typeface="Averta-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6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674254"/>
            <a:ext cx="9144000" cy="4713667"/>
          </a:xfrm>
        </p:spPr>
        <p:txBody>
          <a:bodyPr>
            <a:noAutofit/>
          </a:bodyPr>
          <a:lstStyle/>
          <a:p>
            <a:pPr algn="ctr"/>
            <a:r>
              <a:rPr lang="fr-FR" sz="96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  <a:t>SITRAPON’</a:t>
            </a:r>
            <a:br>
              <a:rPr lang="fr-FR" sz="96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</a:br>
            <a:r>
              <a:rPr lang="fr-FR" sz="8000" dirty="0" smtClean="0">
                <a:solidFill>
                  <a:schemeClr val="bg1"/>
                </a:solidFill>
                <a:latin typeface="Averta-ExtraBold" panose="00000900000000000000" pitchFamily="50" charset="0"/>
              </a:rPr>
              <a:t>ANDRIAMANITRA</a:t>
            </a:r>
            <a:endParaRPr lang="fr-FR" sz="8000" dirty="0">
              <a:solidFill>
                <a:schemeClr val="bg1"/>
              </a:solidFill>
              <a:latin typeface="Averta-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3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</TotalTime>
  <Words>34</Words>
  <Application>Microsoft Office PowerPoint</Application>
  <PresentationFormat>Affichage à l'écran (4:3)</PresentationFormat>
  <Paragraphs>21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Averta-ExtraBold</vt:lpstr>
      <vt:lpstr>Calibri</vt:lpstr>
      <vt:lpstr>Calibri Light</vt:lpstr>
      <vt:lpstr>Thème Office</vt:lpstr>
      <vt:lpstr>1_Thème Office</vt:lpstr>
      <vt:lpstr>FIARAHABANA APOSTOLIKA</vt:lpstr>
      <vt:lpstr>TENY FOHY</vt:lpstr>
      <vt:lpstr>RAHARAHAM- PIANGONANA</vt:lpstr>
      <vt:lpstr>LITORJIAN’NY TENIN’ ANDRIAMANITRA</vt:lpstr>
      <vt:lpstr>5 MIN  HO AN’NY ANKIZY SY NY TANORA</vt:lpstr>
      <vt:lpstr>5 MIN MANGA</vt:lpstr>
      <vt:lpstr>FEON - JAVAMANENO</vt:lpstr>
      <vt:lpstr>VAVAKA</vt:lpstr>
      <vt:lpstr>SITRAPON’ ANDRIAMANITRA</vt:lpstr>
      <vt:lpstr>FIFONANA</vt:lpstr>
      <vt:lpstr>FAMELAN-KELOKA</vt:lpstr>
      <vt:lpstr>ASA  VAVOLOMBELONA</vt:lpstr>
      <vt:lpstr>HIRA STK</vt:lpstr>
      <vt:lpstr> CHORALE Ny Akon’I     Kristy Velona</vt:lpstr>
      <vt:lpstr>TSODRANO</vt:lpstr>
      <vt:lpstr>TRINITE  MASINA</vt:lpstr>
      <vt:lpstr>BATISA</vt:lpstr>
      <vt:lpstr>FANOLORAN-JAZA</vt:lpstr>
      <vt:lpstr>ANKATOKA</vt:lpstr>
      <vt:lpstr>TENY SOA MAHAFALY</vt:lpstr>
      <vt:lpstr>FANDRAISANA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VAVAKA</dc:title>
  <dc:creator>MIKENDRY</dc:creator>
  <cp:lastModifiedBy>tsiory</cp:lastModifiedBy>
  <cp:revision>40</cp:revision>
  <dcterms:created xsi:type="dcterms:W3CDTF">2021-01-02T13:54:42Z</dcterms:created>
  <dcterms:modified xsi:type="dcterms:W3CDTF">2023-11-01T07:40:15Z</dcterms:modified>
</cp:coreProperties>
</file>