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11500" dirty="0">
                <a:latin typeface="Bebas Neue" panose="020B0606020202050201" pitchFamily="34" charset="0"/>
              </a:rPr>
              <a:t>HANANDRATRA ANAO</a:t>
            </a:r>
            <a:endParaRPr lang="fr-FR" sz="115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2 - </a:t>
            </a:r>
            <a:r>
              <a:rPr lang="fr-FR" sz="8000" dirty="0" err="1">
                <a:latin typeface="Helvetica Inserat LT Std" panose="020B0806030702050204" pitchFamily="34" charset="0"/>
              </a:rPr>
              <a:t>Hanandratra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sakaiza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matoky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6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Hanaraka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,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haningo-tena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amin’izao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</a:t>
            </a:r>
            <a:r>
              <a:rPr lang="fr-FR" sz="8000" dirty="0">
                <a:latin typeface="Helvetica Inserat LT Std" panose="020B0806030702050204" pitchFamily="34" charset="0"/>
              </a:rPr>
              <a:t>’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6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Fianarana ho ahy , ‘zay tao Genesareta , ka hiara-miampita Aminao ;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Hamonjy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mangetaheta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maniry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fatratra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89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hankanesako</a:t>
            </a:r>
            <a:r>
              <a:rPr lang="fr-FR" sz="8000" dirty="0">
                <a:latin typeface="Helvetica Inserat LT Std" panose="020B0806030702050204" pitchFamily="34" charset="0"/>
              </a:rPr>
              <a:t> , ho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Jerosalema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r>
              <a:rPr lang="fr-FR" sz="8000" dirty="0">
                <a:latin typeface="Helvetica Inserat LT Std" panose="020B080603070205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141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himatesako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lozako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Hanandratra Anao , (Hanandratra Anao) ho mandrazay (ho mandrakizay).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mahatsara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akaikinao</a:t>
            </a:r>
            <a:r>
              <a:rPr lang="fr-FR" sz="8000" dirty="0">
                <a:latin typeface="Helvetica Inserat LT Std" panose="020B0806030702050204" pitchFamily="34" charset="0"/>
              </a:rPr>
              <a:t> , ho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- a – a - ay , </a:t>
            </a:r>
            <a:r>
              <a:rPr lang="fr-FR" sz="8000" dirty="0" err="1">
                <a:latin typeface="Helvetica Inserat LT Std" panose="020B0806030702050204" pitchFamily="34" charset="0"/>
              </a:rPr>
              <a:t>hanandratra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1 - </a:t>
            </a:r>
            <a:r>
              <a:rPr lang="fr-FR" sz="8000" dirty="0" err="1">
                <a:latin typeface="Helvetica Inserat LT Std" panose="020B0806030702050204" pitchFamily="34" charset="0"/>
              </a:rPr>
              <a:t>Hanandratra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asanao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</a:rPr>
              <a:t>endrey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mahagaga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hitoeranao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vato</a:t>
            </a:r>
            <a:r>
              <a:rPr lang="fr-FR" sz="8000" dirty="0">
                <a:latin typeface="Helvetica Inserat LT Std" panose="020B0806030702050204" pitchFamily="34" charset="0"/>
              </a:rPr>
              <a:t> aman-</a:t>
            </a:r>
            <a:r>
              <a:rPr lang="fr-FR" sz="8000" dirty="0" err="1">
                <a:latin typeface="Helvetica Inserat LT Std" panose="020B0806030702050204" pitchFamily="34" charset="0"/>
              </a:rPr>
              <a:t>kazo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betsaka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mpanindrahindra</a:t>
            </a:r>
            <a:r>
              <a:rPr lang="fr-FR" sz="8000" dirty="0">
                <a:latin typeface="Helvetica Inserat LT Std" panose="020B080603070205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584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mahazo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indrindra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1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hankanesako</a:t>
            </a:r>
            <a:r>
              <a:rPr lang="fr-FR" sz="8000" dirty="0">
                <a:latin typeface="Helvetica Inserat LT Std" panose="020B0806030702050204" pitchFamily="34" charset="0"/>
              </a:rPr>
              <a:t> , ho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Jerosalema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r>
              <a:rPr lang="fr-FR" sz="8000" dirty="0">
                <a:latin typeface="Helvetica Inserat LT Std" panose="020B080603070205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13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himatesako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lozako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4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it-IT" sz="8000" dirty="0">
                <a:latin typeface="Helvetica Inserat LT Std" panose="020B0806030702050204" pitchFamily="34" charset="0"/>
              </a:rPr>
              <a:t>Hanandratra Anao , (Hanandratra Anao) ho mandrazay (ho mandrakizay).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mahatsara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akaikinao</a:t>
            </a:r>
            <a:r>
              <a:rPr lang="fr-FR" sz="8000" dirty="0">
                <a:latin typeface="Helvetica Inserat LT Std" panose="020B0806030702050204" pitchFamily="34" charset="0"/>
              </a:rPr>
              <a:t> , ho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- a – a - ay , </a:t>
            </a:r>
            <a:r>
              <a:rPr lang="fr-FR" sz="8000" dirty="0" err="1">
                <a:latin typeface="Helvetica Inserat LT Std" panose="020B0806030702050204" pitchFamily="34" charset="0"/>
              </a:rPr>
              <a:t>hanandratra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209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Calibri</vt:lpstr>
      <vt:lpstr>Calibri Light</vt:lpstr>
      <vt:lpstr>Helvetica Inserat LT Std</vt:lpstr>
      <vt:lpstr>Thème Office</vt:lpstr>
      <vt:lpstr>HANANDRATRA ANAO</vt:lpstr>
      <vt:lpstr>1 - Hanandratra Anao aho Jehovah Mpanjaka , Andriamanitra Avo Ianao.</vt:lpstr>
      <vt:lpstr>Ny asanao rehetra  endrey mahagaga , ny lanitra no hitoeranao.</vt:lpstr>
      <vt:lpstr>Mba inona moa irony vato aman-kazo , toa betsaka mpanindrahindra ;</vt:lpstr>
      <vt:lpstr>Fa ny ahy dia Ianao , Aminao aho mahazo , ny fitiavana ambony indrindra.</vt:lpstr>
      <vt:lpstr>Ianao lalana hankanesako , ho any Jerosalema vaovao ;</vt:lpstr>
      <vt:lpstr>Ny ho Anao , izay no himatesako , lozako raha tsy mitory Anao.</vt:lpstr>
      <vt:lpstr>Hanandratra Anao , (Hanandratra Anao) ho mandrazay (ho mandrakizay).</vt:lpstr>
      <vt:lpstr>Fa mahatsara ahy , ny eo akaikinao , ho mandrakizay - a – a - ay , hanandratra Anao</vt:lpstr>
      <vt:lpstr>2 - Hanandratra Anao aho , Jesoa Famonjena , sakaiza matoky Ianao.</vt:lpstr>
      <vt:lpstr>Hanaraka Anao aho , fa tsy haningo-tena amin’izao fiainan’ izao.</vt:lpstr>
      <vt:lpstr>Fianarana ho ahy , ‘zay tao Genesareta , ka hiara-miampita Aminao ;</vt:lpstr>
      <vt:lpstr>Hamonjy ireo noana sy mangetaheta ka maniry fatratra Anao. </vt:lpstr>
      <vt:lpstr>Ianao lalana hankanesako , ho any Jerosalema vaovao ;</vt:lpstr>
      <vt:lpstr>Ny ho Anao , izay no himatesako , lozako raha tsy mitory Anao.</vt:lpstr>
      <vt:lpstr>Hanandratra Anao , (Hanandratra Anao) ho mandrazay (ho mandrakizay).</vt:lpstr>
      <vt:lpstr>Fa mahatsara ahy , ny eo akaikinao , ho mandrakizay - a – a - ay , hanandratra 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94</cp:revision>
  <dcterms:created xsi:type="dcterms:W3CDTF">2021-01-17T03:08:46Z</dcterms:created>
  <dcterms:modified xsi:type="dcterms:W3CDTF">2023-11-02T17:44:58Z</dcterms:modified>
</cp:coreProperties>
</file>