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70" d="100"/>
          <a:sy n="70" d="100"/>
        </p:scale>
        <p:origin x="1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6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3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3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8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4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61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01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8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9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83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9CFC-B8AB-4B99-AA9F-FEC57CCBD2C5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A43A-B22D-4ECF-B754-95E231F29E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88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3800" dirty="0" err="1">
                <a:latin typeface="a_FuturicaExtraBlack" panose="020B0A02020204020304" pitchFamily="34" charset="-52"/>
              </a:rPr>
              <a:t>Vavaka</a:t>
            </a:r>
            <a:r>
              <a:rPr lang="fr-FR" sz="13800" dirty="0">
                <a:latin typeface="a_FuturicaExtraBlack" panose="020B0A02020204020304" pitchFamily="34" charset="-52"/>
              </a:rPr>
              <a:t/>
            </a:r>
            <a:br>
              <a:rPr lang="fr-FR" sz="13800" dirty="0">
                <a:latin typeface="a_FuturicaExtraBlack" panose="020B0A02020204020304" pitchFamily="34" charset="-52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HIRA STK</a:t>
            </a:r>
            <a:endParaRPr lang="fr-FR" sz="13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5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DEBB91B-CACC-4E79-A0B1-90588801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 fontScale="90000"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midera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zahay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nampianatra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hiray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iombom-panahy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hifankatia</a:t>
            </a:r>
            <a:r>
              <a:rPr lang="fr-FR" sz="8000" dirty="0">
                <a:latin typeface="Helvetica Inserat LT Std" panose="020B0806030702050204" pitchFamily="34" charset="0"/>
              </a:rPr>
              <a:t> ao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6378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1BA3F5-FDE4-4A86-B227-91EFB737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1- </a:t>
            </a:r>
            <a:r>
              <a:rPr lang="fr-FR" sz="8000" dirty="0" err="1">
                <a:latin typeface="Helvetica Inserat LT Std" panose="020B0806030702050204" pitchFamily="34" charset="0"/>
              </a:rPr>
              <a:t>Didy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vaovao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nomenao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, dia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hifankatiavanay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</a:t>
            </a:r>
            <a:r>
              <a:rPr lang="fr-FR" sz="8000" dirty="0">
                <a:latin typeface="Helvetica Inserat LT Std" panose="020B0806030702050204" pitchFamily="34" charset="0"/>
              </a:rPr>
              <a:t>-po </a:t>
            </a:r>
            <a:r>
              <a:rPr lang="fr-FR" sz="8000" dirty="0" err="1">
                <a:latin typeface="Helvetica Inserat LT Std" panose="020B0806030702050204" pitchFamily="34" charset="0"/>
              </a:rPr>
              <a:t>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tahaka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nitiavano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hifankatiavanay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12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C01CF8-BF9E-4571-8F3B-74AA0303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2- Ny </a:t>
            </a: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Masina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narotsakao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hitari-dalana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hanoro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koloy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hitoetra</a:t>
            </a:r>
            <a:r>
              <a:rPr lang="fr-FR" sz="8000" dirty="0">
                <a:latin typeface="Helvetica Inserat LT Std" panose="020B0806030702050204" pitchFamily="34" charset="0"/>
              </a:rPr>
              <a:t> ao </a:t>
            </a:r>
            <a:r>
              <a:rPr lang="fr-FR" sz="8000" dirty="0" err="1">
                <a:latin typeface="Helvetica Inserat LT Std" panose="020B0806030702050204" pitchFamily="34" charset="0"/>
              </a:rPr>
              <a:t>am</a:t>
            </a:r>
            <a:r>
              <a:rPr lang="fr-FR" sz="8000" dirty="0">
                <a:latin typeface="Helvetica Inserat LT Std" panose="020B0806030702050204" pitchFamily="34" charset="0"/>
              </a:rPr>
              <a:t>-po </a:t>
            </a:r>
            <a:r>
              <a:rPr lang="fr-FR" sz="8000" dirty="0" err="1">
                <a:latin typeface="Helvetica Inserat LT Std" panose="020B0806030702050204" pitchFamily="34" charset="0"/>
              </a:rPr>
              <a:t>hamoa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hizara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62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5D8791-38EA-4D03-97D9-7FE7A6A5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3-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hapetrakay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androm-piainanay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avinay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toroy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ampianaro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hifankatia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k’Ianao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hitantana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659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70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a_FuturicaExtraBlack</vt:lpstr>
      <vt:lpstr>Arial</vt:lpstr>
      <vt:lpstr>Calibri</vt:lpstr>
      <vt:lpstr>Calibri Light</vt:lpstr>
      <vt:lpstr>Helvetica Inserat LT Std</vt:lpstr>
      <vt:lpstr>Thème Office</vt:lpstr>
      <vt:lpstr>Vavaka HIRA STK</vt:lpstr>
      <vt:lpstr>Misaotra Anao  midera Anao ‘zahay nampianatra anay hiray fo sy saina iombom-panahy, hifankatia ao Aminao,</vt:lpstr>
      <vt:lpstr>1- Didy vaovao no nomenao Jesoa, dia ny mba hifankatiavanay am-po eny tahaka ny nitiavano Jesoa no hifankatiavanay ihany koa </vt:lpstr>
      <vt:lpstr>2- Ny Fanahy Masina narotsakao mba hitari-dalana hanoro anay, koloy izany mba hitoetra ao am-po hamoa zato heny hizara koa</vt:lpstr>
      <vt:lpstr>3- Indro hapetrakay eo Aminao Jesoa, ny androm-piainanay sy ny ho avinay, toroy, sy ampianaro ahay hifankatia k’Ianao no hitantana ny dia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FELAMANITRA</dc:creator>
  <cp:lastModifiedBy>tsiory</cp:lastModifiedBy>
  <cp:revision>8</cp:revision>
  <dcterms:created xsi:type="dcterms:W3CDTF">2022-02-09T15:19:22Z</dcterms:created>
  <dcterms:modified xsi:type="dcterms:W3CDTF">2023-11-02T17:45:16Z</dcterms:modified>
</cp:coreProperties>
</file>