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3" r:id="rId4"/>
    <p:sldId id="282" r:id="rId5"/>
    <p:sldId id="283" r:id="rId6"/>
    <p:sldId id="269" r:id="rId7"/>
    <p:sldId id="280" r:id="rId8"/>
    <p:sldId id="281" r:id="rId9"/>
    <p:sldId id="284" r:id="rId10"/>
    <p:sldId id="285" r:id="rId11"/>
    <p:sldId id="259" r:id="rId12"/>
    <p:sldId id="275" r:id="rId13"/>
    <p:sldId id="286" r:id="rId14"/>
    <p:sldId id="287" r:id="rId15"/>
    <p:sldId id="260" r:id="rId16"/>
    <p:sldId id="277" r:id="rId17"/>
    <p:sldId id="288" r:id="rId18"/>
    <p:sldId id="289" r:id="rId19"/>
    <p:sldId id="290" r:id="rId20"/>
    <p:sldId id="271" r:id="rId21"/>
    <p:sldId id="278" r:id="rId22"/>
    <p:sldId id="272" r:id="rId23"/>
    <p:sldId id="291" r:id="rId24"/>
    <p:sldId id="27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4318C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474" autoAdjust="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-99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0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4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46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5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56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82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6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1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3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3189-B1B7-43C0-B7C3-4D97F422CB47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DE8A-4E47-4F35-9418-DDE94E469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5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23389" y="321938"/>
            <a:ext cx="8415337" cy="6214125"/>
          </a:xfrm>
          <a:noFill/>
          <a:ln w="241300">
            <a:noFill/>
          </a:ln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rgbClr val="6600CC"/>
                </a:solidFill>
                <a:latin typeface="Alfa Slab One" panose="02000507050000020004" pitchFamily="2" charset="0"/>
              </a:rPr>
              <a:t>IMELA Jumbo  version  GDL  SVM  AKV</a:t>
            </a:r>
          </a:p>
        </p:txBody>
      </p:sp>
    </p:spTree>
    <p:extLst>
      <p:ext uri="{BB962C8B-B14F-4D97-AF65-F5344CB8AC3E}">
        <p14:creationId xmlns:p14="http://schemas.microsoft.com/office/powerpoint/2010/main" val="20524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87001" cy="68580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66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Alpha, Omega </a:t>
            </a:r>
            <a:b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Fiandohana</a:t>
            </a: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, </a:t>
            </a: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Fiafarana</a:t>
            </a: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b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Izay</a:t>
            </a: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indrindra</a:t>
            </a: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moa</a:t>
            </a: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dirty="0" smtClean="0">
                <a:latin typeface="Helvetica Inserat LT Std" panose="020B0806030702050204" pitchFamily="34" charset="0"/>
              </a:rPr>
              <a:t/>
            </a:r>
            <a:br>
              <a:rPr lang="fr-FR" dirty="0" smtClean="0">
                <a:latin typeface="Helvetica Inserat LT Std" panose="020B0806030702050204" pitchFamily="34" charset="0"/>
              </a:rPr>
            </a:br>
            <a:endParaRPr lang="fr-FR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21997"/>
          </a:xfrm>
        </p:spPr>
        <p:txBody>
          <a:bodyPr anchor="b">
            <a:no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Ref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: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eh(x3)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Amin’izay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ataonao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endParaRPr lang="fr-FR" sz="8000" dirty="0">
              <a:latin typeface="Helvetica Inserat LT Std" panose="020B080603070205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1463"/>
            <a:ext cx="9144000" cy="5300663"/>
          </a:xfrm>
        </p:spPr>
        <p:txBody>
          <a:bodyPr anchor="b">
            <a:no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eh (x3)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Nohon’ny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Fahasoavanao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No maha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toy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ahy</a:t>
            </a:r>
            <a:endParaRPr lang="fr-FR" sz="8000" dirty="0">
              <a:latin typeface="Helvetica Inserat LT Std" panose="020B080603070205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21997"/>
          </a:xfrm>
        </p:spPr>
        <p:txBody>
          <a:bodyPr anchor="b">
            <a:no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Ref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: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eh(x3)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Amin’izay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ataonao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endParaRPr lang="fr-FR" sz="8000" dirty="0">
              <a:latin typeface="Helvetica Inserat LT Std" panose="020B080603070205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1463"/>
            <a:ext cx="9144000" cy="5300663"/>
          </a:xfrm>
        </p:spPr>
        <p:txBody>
          <a:bodyPr anchor="b">
            <a:no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eh (x3)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Nohon’ny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Fahasoavanao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No maha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toy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ahy</a:t>
            </a:r>
            <a:endParaRPr lang="fr-FR" sz="8000" dirty="0">
              <a:latin typeface="Helvetica Inserat LT Std" panose="020B080603070205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71550"/>
            <a:ext cx="9144000" cy="5886450"/>
          </a:xfrm>
        </p:spPr>
        <p:txBody>
          <a:bodyPr anchor="t"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velona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Afaka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midera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foko</a:t>
            </a:r>
            <a:endParaRPr lang="fr-FR" sz="4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14375"/>
            <a:ext cx="9144000" cy="7172325"/>
          </a:xfrm>
        </p:spPr>
        <p:txBody>
          <a:bodyPr anchor="t"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noho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voavonjy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oh !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Mpandresy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71550"/>
            <a:ext cx="9144000" cy="5886450"/>
          </a:xfrm>
        </p:spPr>
        <p:txBody>
          <a:bodyPr anchor="t"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velona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Afaka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midera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foko</a:t>
            </a:r>
            <a:endParaRPr lang="fr-FR" sz="4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14375"/>
            <a:ext cx="9144000" cy="7172325"/>
          </a:xfrm>
        </p:spPr>
        <p:txBody>
          <a:bodyPr anchor="t"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noho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voavonjy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oh !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Mpandresy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87001" cy="6858000"/>
          </a:xfrm>
        </p:spPr>
        <p:txBody>
          <a:bodyPr anchor="t">
            <a:noAutofit/>
          </a:bodyPr>
          <a:lstStyle/>
          <a:p>
            <a:pPr algn="ctr"/>
            <a:r>
              <a:rPr lang="en-US" sz="8000" dirty="0" err="1">
                <a:latin typeface="Helvetica Inserat LT Std" panose="020B0806030702050204" pitchFamily="34" charset="0"/>
              </a:rPr>
              <a:t>Imela</a:t>
            </a:r>
            <a:r>
              <a:rPr lang="en-US" sz="8000" dirty="0">
                <a:latin typeface="Helvetica Inserat LT Std" panose="020B0806030702050204" pitchFamily="34" charset="0"/>
              </a:rPr>
              <a:t>, </a:t>
            </a:r>
            <a:r>
              <a:rPr lang="en-US" sz="8000" dirty="0" err="1">
                <a:latin typeface="Helvetica Inserat LT Std" panose="020B0806030702050204" pitchFamily="34" charset="0"/>
              </a:rPr>
              <a:t>imela</a:t>
            </a:r>
            <a:r>
              <a:rPr lang="en-US" sz="8000" dirty="0">
                <a:latin typeface="Helvetica Inserat LT Std" panose="020B0806030702050204" pitchFamily="34" charset="0"/>
              </a:rPr>
              <a:t>, </a:t>
            </a:r>
            <a:r>
              <a:rPr lang="en-US" sz="8000" dirty="0" err="1">
                <a:latin typeface="Helvetica Inserat LT Std" panose="020B0806030702050204" pitchFamily="34" charset="0"/>
              </a:rPr>
              <a:t>imela</a:t>
            </a:r>
            <a:r>
              <a:rPr lang="en-US" sz="8000" dirty="0">
                <a:latin typeface="Helvetica Inserat LT Std" panose="020B0806030702050204" pitchFamily="34" charset="0"/>
              </a:rPr>
              <a:t/>
            </a:r>
            <a:br>
              <a:rPr lang="en-US" sz="8000" dirty="0">
                <a:latin typeface="Helvetica Inserat LT Std" panose="020B0806030702050204" pitchFamily="34" charset="0"/>
              </a:rPr>
            </a:br>
            <a:r>
              <a:rPr lang="en-US" sz="8000" dirty="0">
                <a:latin typeface="Helvetica Inserat LT Std" panose="020B0806030702050204" pitchFamily="34" charset="0"/>
              </a:rPr>
              <a:t>The all you’ve done for me</a:t>
            </a:r>
            <a:br>
              <a:rPr lang="en-US" sz="8000" dirty="0">
                <a:latin typeface="Helvetica Inserat LT Std" panose="020B0806030702050204" pitchFamily="34" charset="0"/>
              </a:rPr>
            </a:br>
            <a:r>
              <a:rPr lang="en-US" sz="8000" dirty="0" err="1">
                <a:latin typeface="Helvetica Inserat LT Std" panose="020B0806030702050204" pitchFamily="34" charset="0"/>
              </a:rPr>
              <a:t>Imela</a:t>
            </a:r>
            <a:r>
              <a:rPr lang="en-US" sz="8000" dirty="0">
                <a:latin typeface="Helvetica Inserat LT Std" panose="020B0806030702050204" pitchFamily="34" charset="0"/>
              </a:rPr>
              <a:t>, </a:t>
            </a:r>
            <a:r>
              <a:rPr lang="en-US" sz="8000" dirty="0" err="1">
                <a:latin typeface="Helvetica Inserat LT Std" panose="020B0806030702050204" pitchFamily="34" charset="0"/>
              </a:rPr>
              <a:t>imela</a:t>
            </a:r>
            <a:r>
              <a:rPr lang="en-US" sz="8000" dirty="0">
                <a:latin typeface="Helvetica Inserat LT Std" panose="020B0806030702050204" pitchFamily="34" charset="0"/>
              </a:rPr>
              <a:t>,</a:t>
            </a:r>
            <a:br>
              <a:rPr lang="en-US" sz="8000" dirty="0">
                <a:latin typeface="Helvetica Inserat LT Std" panose="020B0806030702050204" pitchFamily="34" charset="0"/>
              </a:rPr>
            </a:br>
            <a:r>
              <a:rPr lang="en-US" sz="8000" dirty="0">
                <a:latin typeface="Helvetica Inserat LT Std" panose="020B0806030702050204" pitchFamily="34" charset="0"/>
              </a:rPr>
              <a:t>If not for your grace</a:t>
            </a:r>
            <a:br>
              <a:rPr lang="en-US" sz="8000" dirty="0">
                <a:latin typeface="Helvetica Inserat LT Std" panose="020B0806030702050204" pitchFamily="34" charset="0"/>
              </a:rPr>
            </a:br>
            <a:r>
              <a:rPr lang="en-US" sz="8000" dirty="0">
                <a:latin typeface="Helvetica Inserat LT Std" panose="020B0806030702050204" pitchFamily="34" charset="0"/>
              </a:rPr>
              <a:t>Where would </a:t>
            </a:r>
            <a:r>
              <a:rPr lang="en-US" sz="8000" dirty="0" err="1">
                <a:latin typeface="Helvetica Inserat LT Std" panose="020B0806030702050204" pitchFamily="34" charset="0"/>
              </a:rPr>
              <a:t>i</a:t>
            </a:r>
            <a:r>
              <a:rPr lang="en-US" sz="8000" dirty="0">
                <a:latin typeface="Helvetica Inserat LT Std" panose="020B0806030702050204" pitchFamily="34" charset="0"/>
              </a:rPr>
              <a:t> be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06129"/>
            <a:ext cx="9087001" cy="6858000"/>
          </a:xfrm>
        </p:spPr>
        <p:txBody>
          <a:bodyPr anchor="t">
            <a:noAutofit/>
          </a:bodyPr>
          <a:lstStyle/>
          <a:p>
            <a:pPr algn="ctr"/>
            <a:r>
              <a:rPr lang="en-US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O God your love has never changed</a:t>
            </a:r>
            <a:br>
              <a:rPr lang="en-US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You remain the same</a:t>
            </a:r>
            <a:br>
              <a:rPr lang="en-US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Everlasting God you </a:t>
            </a:r>
            <a:r>
              <a:rPr lang="en-US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reign</a:t>
            </a:r>
            <a:endParaRPr lang="fr-FR" sz="4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6858000"/>
          </a:xfrm>
        </p:spPr>
        <p:txBody>
          <a:bodyPr anchor="t"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Mino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foko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14425"/>
            <a:ext cx="9144000" cy="6858000"/>
          </a:xfrm>
        </p:spPr>
        <p:txBody>
          <a:bodyPr anchor="t"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eo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anilanao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tiako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tokoa</a:t>
            </a:r>
            <a:endParaRPr lang="fr-FR" sz="4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02891"/>
            <a:ext cx="9144000" cy="6858000"/>
          </a:xfrm>
        </p:spPr>
        <p:txBody>
          <a:bodyPr anchor="t"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eh !,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eh,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Voavonjy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aho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,</a:t>
            </a:r>
            <a:endParaRPr lang="fr-FR" sz="4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eh,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eh,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eh</a:t>
            </a:r>
            <a:b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Mpandresy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, </a:t>
            </a:r>
            <a:endParaRPr lang="fr-FR" sz="4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eh,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eh,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misaotra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eh</a:t>
            </a:r>
            <a:b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Mpandresy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aho</a:t>
            </a:r>
            <a:r>
              <a:rPr lang="fr-FR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, </a:t>
            </a:r>
            <a:endParaRPr lang="fr-FR" sz="4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87001" cy="6858000"/>
          </a:xfrm>
        </p:spPr>
        <p:txBody>
          <a:bodyPr anchor="t">
            <a:noAutofit/>
          </a:bodyPr>
          <a:lstStyle/>
          <a:p>
            <a:pPr algn="ctr"/>
            <a:r>
              <a:rPr lang="en-US" sz="72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en-US" sz="72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en-US" sz="72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Alpha, omega, beginning and the end</a:t>
            </a:r>
            <a:br>
              <a:rPr lang="en-US" sz="72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That’s just who You are</a:t>
            </a:r>
            <a:endParaRPr lang="fr-FR" sz="3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06129"/>
            <a:ext cx="9087001" cy="6858000"/>
          </a:xfrm>
        </p:spPr>
        <p:txBody>
          <a:bodyPr anchor="t">
            <a:noAutofit/>
          </a:bodyPr>
          <a:lstStyle/>
          <a:p>
            <a:pPr algn="ctr"/>
            <a:r>
              <a:rPr lang="en-US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O God your love has never changed</a:t>
            </a:r>
            <a:br>
              <a:rPr lang="en-US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You remain the same</a:t>
            </a:r>
            <a:br>
              <a:rPr lang="en-US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Everlasting God you </a:t>
            </a:r>
            <a:r>
              <a:rPr lang="en-US" sz="80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reign</a:t>
            </a:r>
            <a:endParaRPr lang="fr-FR" sz="4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87001" cy="6858000"/>
          </a:xfrm>
        </p:spPr>
        <p:txBody>
          <a:bodyPr anchor="t">
            <a:noAutofit/>
          </a:bodyPr>
          <a:lstStyle/>
          <a:p>
            <a:pPr algn="ctr"/>
            <a:r>
              <a:rPr lang="en-US" sz="72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en-US" sz="7200" dirty="0" smtClean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en-US" sz="72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Alpha, omega, beginning and the end</a:t>
            </a:r>
            <a:br>
              <a:rPr lang="en-US" sz="72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That’s just who You are</a:t>
            </a:r>
            <a:endParaRPr lang="fr-FR" sz="3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87001" cy="6858000"/>
          </a:xfrm>
        </p:spPr>
        <p:txBody>
          <a:bodyPr anchor="t">
            <a:noAutofit/>
          </a:bodyPr>
          <a:lstStyle/>
          <a:p>
            <a:pPr algn="ctr"/>
            <a:r>
              <a:rPr lang="en-US" sz="8000" dirty="0" err="1">
                <a:latin typeface="Helvetica Inserat LT Std" panose="020B0806030702050204" pitchFamily="34" charset="0"/>
              </a:rPr>
              <a:t>Imela</a:t>
            </a:r>
            <a:r>
              <a:rPr lang="en-US" sz="8000" dirty="0">
                <a:latin typeface="Helvetica Inserat LT Std" panose="020B0806030702050204" pitchFamily="34" charset="0"/>
              </a:rPr>
              <a:t>, </a:t>
            </a:r>
            <a:r>
              <a:rPr lang="en-US" sz="8000" dirty="0" err="1">
                <a:latin typeface="Helvetica Inserat LT Std" panose="020B0806030702050204" pitchFamily="34" charset="0"/>
              </a:rPr>
              <a:t>imela</a:t>
            </a:r>
            <a:r>
              <a:rPr lang="en-US" sz="8000" dirty="0">
                <a:latin typeface="Helvetica Inserat LT Std" panose="020B0806030702050204" pitchFamily="34" charset="0"/>
              </a:rPr>
              <a:t>, </a:t>
            </a:r>
            <a:r>
              <a:rPr lang="en-US" sz="8000" dirty="0" err="1">
                <a:latin typeface="Helvetica Inserat LT Std" panose="020B0806030702050204" pitchFamily="34" charset="0"/>
              </a:rPr>
              <a:t>imela</a:t>
            </a:r>
            <a:r>
              <a:rPr lang="en-US" sz="8000" dirty="0">
                <a:latin typeface="Helvetica Inserat LT Std" panose="020B0806030702050204" pitchFamily="34" charset="0"/>
              </a:rPr>
              <a:t/>
            </a:r>
            <a:br>
              <a:rPr lang="en-US" sz="8000" dirty="0">
                <a:latin typeface="Helvetica Inserat LT Std" panose="020B0806030702050204" pitchFamily="34" charset="0"/>
              </a:rPr>
            </a:br>
            <a:r>
              <a:rPr lang="en-US" sz="8000" dirty="0">
                <a:latin typeface="Helvetica Inserat LT Std" panose="020B0806030702050204" pitchFamily="34" charset="0"/>
              </a:rPr>
              <a:t>The all you’ve done for me</a:t>
            </a:r>
            <a:br>
              <a:rPr lang="en-US" sz="8000" dirty="0">
                <a:latin typeface="Helvetica Inserat LT Std" panose="020B0806030702050204" pitchFamily="34" charset="0"/>
              </a:rPr>
            </a:br>
            <a:r>
              <a:rPr lang="en-US" sz="8000" dirty="0" err="1">
                <a:latin typeface="Helvetica Inserat LT Std" panose="020B0806030702050204" pitchFamily="34" charset="0"/>
              </a:rPr>
              <a:t>Imela</a:t>
            </a:r>
            <a:r>
              <a:rPr lang="en-US" sz="8000" dirty="0">
                <a:latin typeface="Helvetica Inserat LT Std" panose="020B0806030702050204" pitchFamily="34" charset="0"/>
              </a:rPr>
              <a:t>, </a:t>
            </a:r>
            <a:r>
              <a:rPr lang="en-US" sz="8000" dirty="0" err="1">
                <a:latin typeface="Helvetica Inserat LT Std" panose="020B0806030702050204" pitchFamily="34" charset="0"/>
              </a:rPr>
              <a:t>imela</a:t>
            </a:r>
            <a:r>
              <a:rPr lang="en-US" sz="8000" dirty="0">
                <a:latin typeface="Helvetica Inserat LT Std" panose="020B0806030702050204" pitchFamily="34" charset="0"/>
              </a:rPr>
              <a:t>,</a:t>
            </a:r>
            <a:br>
              <a:rPr lang="en-US" sz="8000" dirty="0">
                <a:latin typeface="Helvetica Inserat LT Std" panose="020B0806030702050204" pitchFamily="34" charset="0"/>
              </a:rPr>
            </a:br>
            <a:r>
              <a:rPr lang="en-US" sz="8000" dirty="0">
                <a:latin typeface="Helvetica Inserat LT Std" panose="020B0806030702050204" pitchFamily="34" charset="0"/>
              </a:rPr>
              <a:t>If not for your grace</a:t>
            </a:r>
            <a:br>
              <a:rPr lang="en-US" sz="8000" dirty="0">
                <a:latin typeface="Helvetica Inserat LT Std" panose="020B0806030702050204" pitchFamily="34" charset="0"/>
              </a:rPr>
            </a:br>
            <a:r>
              <a:rPr lang="en-US" sz="8000" dirty="0">
                <a:latin typeface="Helvetica Inserat LT Std" panose="020B0806030702050204" pitchFamily="34" charset="0"/>
              </a:rPr>
              <a:t>Where would </a:t>
            </a:r>
            <a:r>
              <a:rPr lang="en-US" sz="8000" dirty="0" err="1">
                <a:latin typeface="Helvetica Inserat LT Std" panose="020B0806030702050204" pitchFamily="34" charset="0"/>
              </a:rPr>
              <a:t>i</a:t>
            </a:r>
            <a:r>
              <a:rPr lang="en-US" sz="8000" dirty="0">
                <a:latin typeface="Helvetica Inserat LT Std" panose="020B0806030702050204" pitchFamily="34" charset="0"/>
              </a:rPr>
              <a:t> be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fitiavanao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miova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mihavao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hatrany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Mpanjaka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87001" cy="68580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66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Alpha, Omega </a:t>
            </a:r>
            <a:b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Fiandohana</a:t>
            </a: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, </a:t>
            </a: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Fiafarana</a:t>
            </a: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b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Izay</a:t>
            </a: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indrindra</a:t>
            </a: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moa</a:t>
            </a:r>
            <a:r>
              <a:rPr lang="fr-FR" sz="89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9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dirty="0" smtClean="0">
                <a:latin typeface="Helvetica Inserat LT Std" panose="020B0806030702050204" pitchFamily="34" charset="0"/>
              </a:rPr>
              <a:t/>
            </a:r>
            <a:br>
              <a:rPr lang="fr-FR" dirty="0" smtClean="0">
                <a:latin typeface="Helvetica Inserat LT Std" panose="020B0806030702050204" pitchFamily="34" charset="0"/>
              </a:rPr>
            </a:br>
            <a:endParaRPr lang="fr-FR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fitiavanao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miova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mihavao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hatrany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Times New Roman" panose="02020603050405020304" pitchFamily="18" charset="0"/>
              </a:rPr>
              <a:t>Mpanjaka</a:t>
            </a:r>
            <a: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Times New Roman" panose="02020603050405020304" pitchFamily="18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2099</TotalTime>
  <Words>91</Words>
  <Application>Microsoft Office PowerPoint</Application>
  <PresentationFormat>Affichage à l'écran (4:3)</PresentationFormat>
  <Paragraphs>24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Alfa Slab One</vt:lpstr>
      <vt:lpstr>Arial</vt:lpstr>
      <vt:lpstr>Calibri</vt:lpstr>
      <vt:lpstr>Calibri Light</vt:lpstr>
      <vt:lpstr>Helvetica Inserat LT Std</vt:lpstr>
      <vt:lpstr>Times New Roman</vt:lpstr>
      <vt:lpstr>Thème Office</vt:lpstr>
      <vt:lpstr>IMELA Jumbo  version  GDL  SVM  AKV</vt:lpstr>
      <vt:lpstr>O God your love has never changed You remain the same Everlasting God you reign</vt:lpstr>
      <vt:lpstr>  Alpha, omega, beginning and the end That’s just who You are</vt:lpstr>
      <vt:lpstr>O God your love has never changed You remain the same Everlasting God you reign</vt:lpstr>
      <vt:lpstr>  Alpha, omega, beginning and the end That’s just who You are</vt:lpstr>
      <vt:lpstr>Imela, imela, imela The all you’ve done for me Imela, imela, If not for your grace Where would i be</vt:lpstr>
      <vt:lpstr>Jesoa ny fitiavanao tsy miova  Fa mihavao hatrany  Mandrakizay Ianao Mpanjaka </vt:lpstr>
      <vt:lpstr> Alpha, Omega  Fiandohana, Fiafarana  Izay indrindra moa Ianao </vt:lpstr>
      <vt:lpstr>Jesoa ny fitiavanao tsy miova  Fa mihavao hatrany  Mandrakizay Ianao Mpanjaka </vt:lpstr>
      <vt:lpstr> Alpha, Omega  Fiandohana, Fiafarana  Izay indrindra moa Ianao </vt:lpstr>
      <vt:lpstr>Ref :Misaotra eh(x3) Amin’izay rehetra ataonao ho ahy </vt:lpstr>
      <vt:lpstr>Misaotra eh (x3) Nohon’ny Fahasoavanao  No maha toy izao ahy</vt:lpstr>
      <vt:lpstr>Ref :Misaotra eh(x3) Amin’izay rehetra ataonao ho ahy </vt:lpstr>
      <vt:lpstr>Misaotra eh (x3) Nohon’ny Fahasoavanao  No maha toy izao ahy</vt:lpstr>
      <vt:lpstr>Noho Ianao  dia velona aho Afaka aho  midera Anao ny foko</vt:lpstr>
      <vt:lpstr>noho Ianao voavonjy aho Noho Ianao Tompo oh ! Dia Mpandresy aho</vt:lpstr>
      <vt:lpstr>Noho Ianao  dia velona aho Afaka aho  midera Anao ny foko</vt:lpstr>
      <vt:lpstr>noho Ianao voavonjy aho Noho Ianao Tompo oh ! Dia Mpandresy aho</vt:lpstr>
      <vt:lpstr>Imela, imela, imela The all you’ve done for me Imela, imela, If not for your grace Where would i be</vt:lpstr>
      <vt:lpstr>Misaotra Anao aho Tompo Jesoa Mino aho re, indro ny foko</vt:lpstr>
      <vt:lpstr>Ny eo anilanao no tiako Jesoa Indro aho re ho Anao ny tokoa</vt:lpstr>
      <vt:lpstr>Misaotra eh !, misaotra eh, noho Ianao Voavonjy aho,</vt:lpstr>
      <vt:lpstr> Misaotra eh, misaotra eh, misaotra eh Mpandresy ianao, </vt:lpstr>
      <vt:lpstr> Misaotra eh, misaotra eh, misaotra eh Mpandresy aho,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MAIGHTY</dc:creator>
  <cp:lastModifiedBy>tsiory</cp:lastModifiedBy>
  <cp:revision>23</cp:revision>
  <dcterms:created xsi:type="dcterms:W3CDTF">2021-06-16T07:59:55Z</dcterms:created>
  <dcterms:modified xsi:type="dcterms:W3CDTF">2023-11-02T17:47:11Z</dcterms:modified>
</cp:coreProperties>
</file>