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0" r:id="rId5"/>
    <p:sldId id="271" r:id="rId6"/>
    <p:sldId id="259" r:id="rId7"/>
    <p:sldId id="260" r:id="rId8"/>
    <p:sldId id="265" r:id="rId9"/>
    <p:sldId id="266" r:id="rId10"/>
    <p:sldId id="267" r:id="rId11"/>
    <p:sldId id="261" r:id="rId12"/>
    <p:sldId id="262" r:id="rId13"/>
    <p:sldId id="272" r:id="rId14"/>
    <p:sldId id="273" r:id="rId15"/>
    <p:sldId id="263" r:id="rId16"/>
    <p:sldId id="264" r:id="rId17"/>
    <p:sldId id="268" r:id="rId18"/>
    <p:sldId id="269" r:id="rId19"/>
    <p:sldId id="279" r:id="rId20"/>
    <p:sldId id="274" r:id="rId21"/>
    <p:sldId id="275" r:id="rId22"/>
    <p:sldId id="276" r:id="rId23"/>
    <p:sldId id="277" r:id="rId24"/>
    <p:sldId id="278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96374" autoAdjust="0"/>
  </p:normalViewPr>
  <p:slideViewPr>
    <p:cSldViewPr snapToGrid="0">
      <p:cViewPr varScale="1">
        <p:scale>
          <a:sx n="70" d="100"/>
          <a:sy n="70" d="100"/>
        </p:scale>
        <p:origin x="15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9CFC-B8AB-4B99-AA9F-FEC57CCBD2C5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A43A-B22D-4ECF-B754-95E231F29E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361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9CFC-B8AB-4B99-AA9F-FEC57CCBD2C5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A43A-B22D-4ECF-B754-95E231F29E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13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9CFC-B8AB-4B99-AA9F-FEC57CCBD2C5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A43A-B22D-4ECF-B754-95E231F29E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3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9CFC-B8AB-4B99-AA9F-FEC57CCBD2C5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A43A-B22D-4ECF-B754-95E231F29E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83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9CFC-B8AB-4B99-AA9F-FEC57CCBD2C5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A43A-B22D-4ECF-B754-95E231F29E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34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9CFC-B8AB-4B99-AA9F-FEC57CCBD2C5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A43A-B22D-4ECF-B754-95E231F29E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61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9CFC-B8AB-4B99-AA9F-FEC57CCBD2C5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A43A-B22D-4ECF-B754-95E231F29E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0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9CFC-B8AB-4B99-AA9F-FEC57CCBD2C5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A43A-B22D-4ECF-B754-95E231F29E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01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9CFC-B8AB-4B99-AA9F-FEC57CCBD2C5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A43A-B22D-4ECF-B754-95E231F29E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89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9CFC-B8AB-4B99-AA9F-FEC57CCBD2C5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A43A-B22D-4ECF-B754-95E231F29E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99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9CFC-B8AB-4B99-AA9F-FEC57CCBD2C5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A43A-B22D-4ECF-B754-95E231F29E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83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9CFC-B8AB-4B99-AA9F-FEC57CCBD2C5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AA43A-B22D-4ECF-B754-95E231F29E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88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DEBB91B-CACC-4E79-A0B1-905888010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9600" dirty="0">
                <a:latin typeface="a_FuturicaExtraBlack" panose="020B0A02020204020304" pitchFamily="34" charset="-52"/>
              </a:rPr>
              <a:t>TOMPONAY O!</a:t>
            </a:r>
            <a:r>
              <a:rPr lang="fr-FR" sz="13800" dirty="0">
                <a:latin typeface="a_FuturicaExtraBlack" panose="020B0A02020204020304" pitchFamily="34" charset="-52"/>
              </a:rPr>
              <a:t>      </a:t>
            </a:r>
            <a:br>
              <a:rPr lang="fr-FR" sz="13800" dirty="0">
                <a:latin typeface="a_FuturicaExtraBlack" panose="020B0A02020204020304" pitchFamily="34" charset="-52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HIRA SVM</a:t>
            </a:r>
            <a:endParaRPr lang="fr-FR" sz="138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55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DEBB91B-CACC-4E79-A0B1-905888010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9600" dirty="0">
                <a:latin typeface="a_FuturicaExtraBlack" panose="020B0A02020204020304" pitchFamily="34" charset="-52"/>
              </a:rPr>
              <a:t>TOMPONAY O!</a:t>
            </a:r>
            <a:r>
              <a:rPr lang="fr-FR" sz="13800" dirty="0">
                <a:latin typeface="a_FuturicaExtraBlack" panose="020B0A02020204020304" pitchFamily="34" charset="-52"/>
              </a:rPr>
              <a:t>      </a:t>
            </a:r>
            <a:br>
              <a:rPr lang="fr-FR" sz="13800" dirty="0">
                <a:latin typeface="a_FuturicaExtraBlack" panose="020B0A02020204020304" pitchFamily="34" charset="-52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HIRA SVM</a:t>
            </a:r>
            <a:endParaRPr lang="fr-FR" sz="138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72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28A424E-14A3-4E02-A345-209DD026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Tomponay</a:t>
            </a:r>
            <a:r>
              <a:rPr lang="fr-FR" sz="8000" dirty="0">
                <a:latin typeface="Helvetica Inserat LT Std" panose="020B0806030702050204" pitchFamily="34" charset="0"/>
              </a:rPr>
              <a:t> ô, </a:t>
            </a:r>
            <a:r>
              <a:rPr lang="fr-FR" sz="8000" dirty="0" err="1">
                <a:latin typeface="Helvetica Inserat LT Std" panose="020B0806030702050204" pitchFamily="34" charset="0"/>
              </a:rPr>
              <a:t>mbola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namanay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toa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mahatsapa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fisianao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398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5F2C162-015B-405D-9D82-0D109C1D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mikaroka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mitady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fomba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hafa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indray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ahitana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fiainam-baovao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971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28A424E-14A3-4E02-A345-209DD026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Tomponay</a:t>
            </a:r>
            <a:r>
              <a:rPr lang="fr-FR" sz="8000" dirty="0">
                <a:latin typeface="Helvetica Inserat LT Std" panose="020B0806030702050204" pitchFamily="34" charset="0"/>
              </a:rPr>
              <a:t> ô, </a:t>
            </a:r>
            <a:r>
              <a:rPr lang="fr-FR" sz="8000" dirty="0" err="1">
                <a:latin typeface="Helvetica Inserat LT Std" panose="020B0806030702050204" pitchFamily="34" charset="0"/>
              </a:rPr>
              <a:t>mbola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namanay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toa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mahatsapa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fisianao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845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5F2C162-015B-405D-9D82-0D109C1D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mikaroka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mitady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fomba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hafa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indray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ahitana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fiainam-baovao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12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8C36E1F-FD01-4DDC-A384-FDBCC793A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Hampahafantaro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azy</a:t>
            </a:r>
            <a:r>
              <a:rPr lang="fr-FR" sz="8000" dirty="0"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afatsy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ihany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mahafaka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tomany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ho </a:t>
            </a:r>
            <a:r>
              <a:rPr lang="fr-FR" sz="8000" dirty="0" err="1">
                <a:latin typeface="Helvetica Inserat LT Std" panose="020B0806030702050204" pitchFamily="34" charset="0"/>
              </a:rPr>
              <a:t>sasa-poana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ireo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187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07B418-8ABE-4A28-ABBA-8E9FFA71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ary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reraka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avy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eo</a:t>
            </a:r>
            <a:r>
              <a:rPr lang="fr-FR" sz="8000" dirty="0">
                <a:latin typeface="Helvetica Inserat LT Std" panose="020B0806030702050204" pitchFamily="34" charset="0"/>
              </a:rPr>
              <a:t> ka </a:t>
            </a:r>
            <a:r>
              <a:rPr lang="fr-FR" sz="8000" dirty="0" err="1">
                <a:latin typeface="Helvetica Inserat LT Std" panose="020B0806030702050204" pitchFamily="34" charset="0"/>
              </a:rPr>
              <a:t>hiverina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hiantoraka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519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28A424E-14A3-4E02-A345-209DD026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Tomponay</a:t>
            </a:r>
            <a:r>
              <a:rPr lang="fr-FR" sz="8000" dirty="0">
                <a:latin typeface="Helvetica Inserat LT Std" panose="020B0806030702050204" pitchFamily="34" charset="0"/>
              </a:rPr>
              <a:t> ô, </a:t>
            </a:r>
            <a:r>
              <a:rPr lang="fr-FR" sz="8000" dirty="0" err="1">
                <a:latin typeface="Helvetica Inserat LT Std" panose="020B0806030702050204" pitchFamily="34" charset="0"/>
              </a:rPr>
              <a:t>mbola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namanay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toa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mahatsapa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fisianao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911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5F2C162-015B-405D-9D82-0D109C1D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mikaroka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mitady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fomba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hafa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indray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ahitana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fiainam-baovao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737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DEBB91B-CACC-4E79-A0B1-905888010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9600" dirty="0">
                <a:latin typeface="a_FuturicaExtraBlack" panose="020B0A02020204020304" pitchFamily="34" charset="-52"/>
              </a:rPr>
              <a:t>TOMPONAY O!</a:t>
            </a:r>
            <a:r>
              <a:rPr lang="fr-FR" sz="13800" dirty="0">
                <a:latin typeface="a_FuturicaExtraBlack" panose="020B0A02020204020304" pitchFamily="34" charset="-52"/>
              </a:rPr>
              <a:t>      </a:t>
            </a:r>
            <a:br>
              <a:rPr lang="fr-FR" sz="13800" dirty="0">
                <a:latin typeface="a_FuturicaExtraBlack" panose="020B0A02020204020304" pitchFamily="34" charset="-52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HIRA SVM</a:t>
            </a:r>
            <a:endParaRPr lang="fr-FR" sz="138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72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DEBB91B-CACC-4E79-A0B1-905888010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Tomponay</a:t>
            </a:r>
            <a:r>
              <a:rPr lang="fr-FR" sz="8000" dirty="0">
                <a:latin typeface="Helvetica Inserat LT Std" panose="020B0806030702050204" pitchFamily="34" charset="0"/>
              </a:rPr>
              <a:t> ô, ho </a:t>
            </a:r>
            <a:r>
              <a:rPr lang="fr-FR" sz="8000" dirty="0" err="1">
                <a:latin typeface="Helvetica Inserat LT Std" panose="020B0806030702050204" pitchFamily="34" charset="0"/>
              </a:rPr>
              <a:t>aiza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izahay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Ao </a:t>
            </a:r>
            <a:r>
              <a:rPr lang="fr-FR" sz="8000" dirty="0" err="1">
                <a:latin typeface="Helvetica Inserat LT Std" panose="020B0806030702050204" pitchFamily="34" charset="0"/>
              </a:rPr>
              <a:t>Aminao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misy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fiainana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78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136E733-A932-41CF-832D-84B051B67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mety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halemeko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ditraditrako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dieny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hialako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avokoa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83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AF046CA-CC10-4919-AF89-E0D45AC91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Izaho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handainga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intsony</a:t>
            </a:r>
            <a:r>
              <a:rPr lang="fr-FR" sz="8000" dirty="0"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latin typeface="Helvetica Inserat LT Std" panose="020B0806030702050204" pitchFamily="34" charset="0"/>
              </a:rPr>
              <a:t>hivavaka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hitory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fahamarinanao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Tompo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026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8C36E1F-FD01-4DDC-A384-FDBCC793A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Hampahafantaro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azy</a:t>
            </a:r>
            <a:r>
              <a:rPr lang="fr-FR" sz="8000" dirty="0"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afatsy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ihany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mahafaka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tomany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ho </a:t>
            </a:r>
            <a:r>
              <a:rPr lang="fr-FR" sz="8000" dirty="0" err="1">
                <a:latin typeface="Helvetica Inserat LT Std" panose="020B0806030702050204" pitchFamily="34" charset="0"/>
              </a:rPr>
              <a:t>sasa-poana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ireo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245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07B418-8ABE-4A28-ABBA-8E9FFA71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ary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reraka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avy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eo</a:t>
            </a:r>
            <a:r>
              <a:rPr lang="fr-FR" sz="8000" dirty="0">
                <a:latin typeface="Helvetica Inserat LT Std" panose="020B0806030702050204" pitchFamily="34" charset="0"/>
              </a:rPr>
              <a:t> ka </a:t>
            </a:r>
            <a:r>
              <a:rPr lang="fr-FR" sz="8000" dirty="0" err="1">
                <a:latin typeface="Helvetica Inserat LT Std" panose="020B0806030702050204" pitchFamily="34" charset="0"/>
              </a:rPr>
              <a:t>hiverina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hiantoraka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253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DEBB91B-CACC-4E79-A0B1-905888010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Tomponay</a:t>
            </a:r>
            <a:r>
              <a:rPr lang="fr-FR" sz="8000" dirty="0">
                <a:latin typeface="Helvetica Inserat LT Std" panose="020B0806030702050204" pitchFamily="34" charset="0"/>
              </a:rPr>
              <a:t> ô, </a:t>
            </a:r>
            <a:r>
              <a:rPr lang="fr-FR" sz="8000" dirty="0" smtClean="0">
                <a:latin typeface="Helvetica Inserat LT Std" panose="020B0806030702050204" pitchFamily="34" charset="0"/>
              </a:rPr>
              <a:t>ho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aiza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moa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izahay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29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DEBB91B-CACC-4E79-A0B1-905888010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Tomponay</a:t>
            </a:r>
            <a:r>
              <a:rPr lang="fr-FR" sz="8000" dirty="0">
                <a:latin typeface="Helvetica Inserat LT Std" panose="020B0806030702050204" pitchFamily="34" charset="0"/>
              </a:rPr>
              <a:t> ô, </a:t>
            </a:r>
            <a:r>
              <a:rPr lang="fr-FR" sz="8000" dirty="0" smtClean="0">
                <a:latin typeface="Helvetica Inserat LT Std" panose="020B0806030702050204" pitchFamily="34" charset="0"/>
              </a:rPr>
              <a:t>ho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aiza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moa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latin typeface="Helvetica Inserat LT Std" panose="020B0806030702050204" pitchFamily="34" charset="0"/>
              </a:rPr>
              <a:t>izahay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50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DEBB91B-CACC-4E79-A0B1-905888010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Tomponay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smtClean="0">
                <a:latin typeface="Helvetica Inserat LT Std" panose="020B0806030702050204" pitchFamily="34" charset="0"/>
              </a:rPr>
              <a:t>ô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10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E732EEA-FAD6-4752-BFAC-EDCC0435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vetivety</a:t>
            </a:r>
            <a:r>
              <a:rPr lang="fr-FR" sz="8000" dirty="0">
                <a:latin typeface="Helvetica Inserat LT Std" panose="020B0806030702050204" pitchFamily="34" charset="0"/>
              </a:rPr>
              <a:t> na </a:t>
            </a:r>
            <a:r>
              <a:rPr lang="fr-FR" sz="8000" dirty="0" err="1">
                <a:latin typeface="Helvetica Inserat LT Std" panose="020B0806030702050204" pitchFamily="34" charset="0"/>
              </a:rPr>
              <a:t>mandalo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miserana</a:t>
            </a:r>
            <a:r>
              <a:rPr lang="fr-FR" sz="8000" dirty="0"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latin typeface="Helvetica Inserat LT Std" panose="020B0806030702050204" pitchFamily="34" charset="0"/>
              </a:rPr>
              <a:t>fiainana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mandrakizay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106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DEBB91B-CACC-4E79-A0B1-905888010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Tomponay</a:t>
            </a:r>
            <a:r>
              <a:rPr lang="fr-FR" sz="8000" dirty="0">
                <a:latin typeface="Helvetica Inserat LT Std" panose="020B0806030702050204" pitchFamily="34" charset="0"/>
              </a:rPr>
              <a:t> ô, ho </a:t>
            </a:r>
            <a:r>
              <a:rPr lang="fr-FR" sz="8000" dirty="0" err="1">
                <a:latin typeface="Helvetica Inserat LT Std" panose="020B0806030702050204" pitchFamily="34" charset="0"/>
              </a:rPr>
              <a:t>aiza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izahay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Ao </a:t>
            </a:r>
            <a:r>
              <a:rPr lang="fr-FR" sz="8000" dirty="0" err="1">
                <a:latin typeface="Helvetica Inserat LT Std" panose="020B0806030702050204" pitchFamily="34" charset="0"/>
              </a:rPr>
              <a:t>Aminao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misy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fiainana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1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E732EEA-FAD6-4752-BFAC-EDCC0435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vetivety</a:t>
            </a:r>
            <a:r>
              <a:rPr lang="fr-FR" sz="8000" dirty="0">
                <a:latin typeface="Helvetica Inserat LT Std" panose="020B0806030702050204" pitchFamily="34" charset="0"/>
              </a:rPr>
              <a:t> na </a:t>
            </a:r>
            <a:r>
              <a:rPr lang="fr-FR" sz="8000" dirty="0" err="1">
                <a:latin typeface="Helvetica Inserat LT Std" panose="020B0806030702050204" pitchFamily="34" charset="0"/>
              </a:rPr>
              <a:t>mandalo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miserana</a:t>
            </a:r>
            <a:r>
              <a:rPr lang="fr-FR" sz="8000" dirty="0"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latin typeface="Helvetica Inserat LT Std" panose="020B0806030702050204" pitchFamily="34" charset="0"/>
              </a:rPr>
              <a:t>fiainana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mandrakizay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974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136E733-A932-41CF-832D-84B051B67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mety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halemeko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ditraditrako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dieny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hialako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avokoa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441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AF046CA-CC10-4919-AF89-E0D45AC91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Izaho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handainga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intsony</a:t>
            </a:r>
            <a:r>
              <a:rPr lang="fr-FR" sz="8000" dirty="0"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latin typeface="Helvetica Inserat LT Std" panose="020B0806030702050204" pitchFamily="34" charset="0"/>
              </a:rPr>
              <a:t>hivavaka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hitory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fahamarinanao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Tompo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57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DEBB91B-CACC-4E79-A0B1-905888010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Tomponay</a:t>
            </a:r>
            <a:r>
              <a:rPr lang="fr-FR" sz="8000" dirty="0">
                <a:latin typeface="Helvetica Inserat LT Std" panose="020B0806030702050204" pitchFamily="34" charset="0"/>
              </a:rPr>
              <a:t> ô, ho </a:t>
            </a:r>
            <a:r>
              <a:rPr lang="fr-FR" sz="8000" dirty="0" err="1">
                <a:latin typeface="Helvetica Inserat LT Std" panose="020B0806030702050204" pitchFamily="34" charset="0"/>
              </a:rPr>
              <a:t>aiza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izahay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Ao </a:t>
            </a:r>
            <a:r>
              <a:rPr lang="fr-FR" sz="8000" dirty="0" err="1">
                <a:latin typeface="Helvetica Inserat LT Std" panose="020B0806030702050204" pitchFamily="34" charset="0"/>
              </a:rPr>
              <a:t>Aminao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misy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fiainana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9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E732EEA-FAD6-4752-BFAC-EDCC0435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vetivety</a:t>
            </a:r>
            <a:r>
              <a:rPr lang="fr-FR" sz="8000" dirty="0">
                <a:latin typeface="Helvetica Inserat LT Std" panose="020B0806030702050204" pitchFamily="34" charset="0"/>
              </a:rPr>
              <a:t> na </a:t>
            </a:r>
            <a:r>
              <a:rPr lang="fr-FR" sz="8000" dirty="0" err="1">
                <a:latin typeface="Helvetica Inserat LT Std" panose="020B0806030702050204" pitchFamily="34" charset="0"/>
              </a:rPr>
              <a:t>mandalo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miserana</a:t>
            </a:r>
            <a:r>
              <a:rPr lang="fr-FR" sz="8000" dirty="0"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latin typeface="Helvetica Inserat LT Std" panose="020B0806030702050204" pitchFamily="34" charset="0"/>
              </a:rPr>
              <a:t>fiainana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mandrakizay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122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196</Words>
  <Application>Microsoft Office PowerPoint</Application>
  <PresentationFormat>Affichage à l'écran (4:3)</PresentationFormat>
  <Paragraphs>26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a_FuturicaExtraBlack</vt:lpstr>
      <vt:lpstr>Arial</vt:lpstr>
      <vt:lpstr>Calibri</vt:lpstr>
      <vt:lpstr>Calibri Light</vt:lpstr>
      <vt:lpstr>Helvetica Inserat LT Std</vt:lpstr>
      <vt:lpstr>Thème Office</vt:lpstr>
      <vt:lpstr>TOMPONAY O!       HIRA SVM</vt:lpstr>
      <vt:lpstr>Tomponay ô, ho aiza moa izahay Ao Aminao no misy fiainana</vt:lpstr>
      <vt:lpstr>tsy vetivety na mandalo miserana fa fiainana mandrakizay</vt:lpstr>
      <vt:lpstr>Tomponay ô, ho aiza moa izahay Ao Aminao no misy fiainana</vt:lpstr>
      <vt:lpstr>tsy vetivety na mandalo miserana fa fiainana mandrakizay</vt:lpstr>
      <vt:lpstr>izay mety halemeko sy izay ditraditrako dieny izao hialako avokoa</vt:lpstr>
      <vt:lpstr> Izaho tsy handainga intsony fa hivavaka sy hitory ny fahamarinanao ry Tompo</vt:lpstr>
      <vt:lpstr>Tomponay ô, ho aiza moa izahay Ao Aminao no misy fiainana</vt:lpstr>
      <vt:lpstr>tsy vetivety na mandalo miserana fa fiainana mandrakizay</vt:lpstr>
      <vt:lpstr>TOMPONAY O!       HIRA SVM</vt:lpstr>
      <vt:lpstr>Tomponay ô, mbola misy namanay toa tsy mahatsapa ny fisianao</vt:lpstr>
      <vt:lpstr>mikaroka sy mitady fomba hafa indray  ahitana fiainam-baovao</vt:lpstr>
      <vt:lpstr>Tomponay ô, mbola misy namanay toa tsy mahatsapa ny fisianao</vt:lpstr>
      <vt:lpstr>mikaroka sy mitady fomba hafa indray  ahitana fiainam-baovao</vt:lpstr>
      <vt:lpstr>Hampahafantaro azy fa tsy misy afatsy Ianao ihany no mahafaka ny tomany ho sasa-poana izy ireo</vt:lpstr>
      <vt:lpstr>ary ho reraka izy avy eo ka hiverina hiantoraka Aminao</vt:lpstr>
      <vt:lpstr>Tomponay ô, mbola misy namanay toa tsy mahatsapa ny fisianao</vt:lpstr>
      <vt:lpstr>mikaroka sy mitady fomba hafa indray  ahitana fiainam-baovao</vt:lpstr>
      <vt:lpstr>TOMPONAY O!       HIRA SVM</vt:lpstr>
      <vt:lpstr>izay mety halemeko sy izay ditraditrako dieny izao hialako avokoa</vt:lpstr>
      <vt:lpstr> Izaho tsy handainga intsony fa hivavaka sy hitory ny fahamarinanao ry Tompo</vt:lpstr>
      <vt:lpstr>Hampahafantaro azy fa tsy misy afatsy Ianao ihany no mahafaka ny tomany ho sasa-poana izy ireo</vt:lpstr>
      <vt:lpstr>ary ho reraka izy avy eo ka hiverina hiantoraka Aminao</vt:lpstr>
      <vt:lpstr>Tomponay ô, ho aiza moa izahay</vt:lpstr>
      <vt:lpstr>Tomponay ô, ho aiza moa izahay</vt:lpstr>
      <vt:lpstr>Tomponay 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FELAMANITRA</dc:creator>
  <cp:lastModifiedBy>tsiory</cp:lastModifiedBy>
  <cp:revision>14</cp:revision>
  <dcterms:created xsi:type="dcterms:W3CDTF">2022-02-09T15:19:22Z</dcterms:created>
  <dcterms:modified xsi:type="dcterms:W3CDTF">2023-11-02T17:49:15Z</dcterms:modified>
</cp:coreProperties>
</file>