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57" r:id="rId4"/>
    <p:sldId id="258" r:id="rId5"/>
    <p:sldId id="259" r:id="rId6"/>
    <p:sldId id="268" r:id="rId7"/>
    <p:sldId id="269" r:id="rId8"/>
    <p:sldId id="270" r:id="rId9"/>
    <p:sldId id="261" r:id="rId10"/>
    <p:sldId id="265" r:id="rId11"/>
    <p:sldId id="271" r:id="rId12"/>
    <p:sldId id="272" r:id="rId13"/>
    <p:sldId id="266" r:id="rId14"/>
    <p:sldId id="267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4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9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7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29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4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02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6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9989-8D0E-49E0-AC23-B73E52627C61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6EF0-7AFF-4156-8C84-BCD9074B8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48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13906"/>
            <a:ext cx="9144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500" dirty="0" smtClean="0">
                <a:solidFill>
                  <a:srgbClr val="002060"/>
                </a:solidFill>
                <a:latin typeface="HelveticaNeueLT Pro 107 XBlkCn" panose="020B0806040502050204" pitchFamily="34" charset="0"/>
              </a:rPr>
              <a:t>TRANON’NY </a:t>
            </a:r>
          </a:p>
          <a:p>
            <a:pPr algn="ctr"/>
            <a:r>
              <a:rPr lang="fr-FR" sz="12500" dirty="0" smtClean="0">
                <a:solidFill>
                  <a:srgbClr val="002060"/>
                </a:solidFill>
                <a:latin typeface="HelveticaNeueLT Pro 107 XBlkCn" panose="020B0806040502050204" pitchFamily="34" charset="0"/>
              </a:rPr>
              <a:t>FANAHY</a:t>
            </a:r>
            <a:endParaRPr lang="fr-FR" sz="12500" dirty="0">
              <a:solidFill>
                <a:srgbClr val="002060"/>
              </a:solidFill>
              <a:latin typeface="HelveticaNeueLT Pro 107 XBlkCn" panose="020B08060405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Black" panose="020B0A04020102020204" pitchFamily="34" charset="0"/>
              </a:rPr>
              <a:t>ANKEHITRINY IZAO MIOVA </a:t>
            </a:r>
            <a:endParaRPr lang="fr-FR" sz="7200" dirty="0">
              <a:latin typeface="Arial Black" panose="020B0A04020102020204" pitchFamily="34" charset="0"/>
            </a:endParaRPr>
          </a:p>
          <a:p>
            <a:pPr algn="ctr"/>
            <a:r>
              <a:rPr lang="en-US" sz="7200" dirty="0">
                <a:latin typeface="Arial Black" panose="020B0A04020102020204" pitchFamily="34" charset="0"/>
              </a:rPr>
              <a:t>MAHADOMELINA IO MANDALO MIANDRY ANAO JESOA</a:t>
            </a:r>
            <a:endParaRPr lang="fr-FR" sz="7200" dirty="0">
              <a:latin typeface="Arial Black" panose="020B0A040201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48690"/>
            <a:ext cx="9310254" cy="59093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Black" panose="020B0A04020102020204" pitchFamily="34" charset="0"/>
              </a:rPr>
              <a:t>FA FOTOANA IZAO MIANGA EO</a:t>
            </a:r>
            <a:endParaRPr lang="fr-FR" sz="7200" dirty="0">
              <a:latin typeface="Arial Black" panose="020B0A04020102020204" pitchFamily="34" charset="0"/>
            </a:endParaRPr>
          </a:p>
          <a:p>
            <a:pPr algn="ctr"/>
            <a:r>
              <a:rPr lang="en-US" sz="7200" dirty="0">
                <a:latin typeface="Arial Black" panose="020B0A04020102020204" pitchFamily="34" charset="0"/>
              </a:rPr>
              <a:t>MIHETSE TSY HO LANY ANDRO EO OH</a:t>
            </a:r>
            <a:endParaRPr lang="fr-FR" sz="7200" dirty="0">
              <a:latin typeface="Arial Black" panose="020B0A040201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7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740"/>
            <a:ext cx="9144000" cy="70173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Black" panose="020B0A04020102020204" pitchFamily="34" charset="0"/>
              </a:rPr>
              <a:t>ANKEHITRINY IZAO MIOVA </a:t>
            </a:r>
            <a:endParaRPr lang="fr-FR" sz="7200" dirty="0">
              <a:latin typeface="Arial Black" panose="020B0A04020102020204" pitchFamily="34" charset="0"/>
            </a:endParaRPr>
          </a:p>
          <a:p>
            <a:pPr algn="ctr"/>
            <a:r>
              <a:rPr lang="en-US" sz="7200" dirty="0">
                <a:latin typeface="Arial Black" panose="020B0A04020102020204" pitchFamily="34" charset="0"/>
              </a:rPr>
              <a:t>MAHADOMELINA IO MANDALO MIANDRY ANAO JESOA</a:t>
            </a:r>
            <a:endParaRPr lang="fr-FR" sz="7200" dirty="0">
              <a:latin typeface="Arial Black" panose="020B0A040201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11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"/>
            <a:ext cx="9144000" cy="67095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fr-FR" dirty="0"/>
          </a:p>
          <a:p>
            <a:pPr algn="ctr"/>
            <a:r>
              <a:rPr lang="en-US" sz="6600" dirty="0">
                <a:latin typeface="Arial Black" panose="020B0A04020102020204" pitchFamily="34" charset="0"/>
              </a:rPr>
              <a:t>FOTOANA IZAO MIANTSO ANAO JESOA MIALA</a:t>
            </a:r>
            <a:endParaRPr lang="fr-FR" sz="6600" dirty="0">
              <a:latin typeface="Arial Black" panose="020B0A04020102020204" pitchFamily="34" charset="0"/>
            </a:endParaRPr>
          </a:p>
          <a:p>
            <a:pPr algn="ctr"/>
            <a:r>
              <a:rPr lang="en-US" sz="6600" dirty="0">
                <a:latin typeface="Arial Black" panose="020B0A04020102020204" pitchFamily="34" charset="0"/>
              </a:rPr>
              <a:t>MIFOAZA,MIANGA, MIANGA, MIANDRY ANAO JESOA</a:t>
            </a:r>
            <a:endParaRPr lang="fr-FR" sz="6600" dirty="0">
              <a:latin typeface="Arial Black" panose="020B0A04020102020204" pitchFamily="34" charset="0"/>
            </a:endParaRP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708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"/>
            <a:ext cx="9144000" cy="67095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fr-FR" dirty="0"/>
          </a:p>
          <a:p>
            <a:pPr algn="ctr"/>
            <a:r>
              <a:rPr lang="en-US" sz="6600" dirty="0">
                <a:latin typeface="Arial Black" panose="020B0A04020102020204" pitchFamily="34" charset="0"/>
              </a:rPr>
              <a:t>FOTOANA IZAO MIANTSO ANAO JESOA MIALA</a:t>
            </a:r>
            <a:endParaRPr lang="fr-FR" sz="6600" dirty="0">
              <a:latin typeface="Arial Black" panose="020B0A04020102020204" pitchFamily="34" charset="0"/>
            </a:endParaRPr>
          </a:p>
          <a:p>
            <a:pPr algn="ctr"/>
            <a:r>
              <a:rPr lang="en-US" sz="6600" dirty="0">
                <a:latin typeface="Arial Black" panose="020B0A04020102020204" pitchFamily="34" charset="0"/>
              </a:rPr>
              <a:t>MIFOAZA,MIANGA, MIANGA, MIANDRY ANAO JESOA</a:t>
            </a:r>
            <a:endParaRPr lang="fr-FR" sz="6600" dirty="0">
              <a:latin typeface="Arial Black" panose="020B0A04020102020204" pitchFamily="34" charset="0"/>
            </a:endParaRP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058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Arial Black" panose="020B0A04020102020204" pitchFamily="34" charset="0"/>
              </a:rPr>
              <a:t>N’IZA </a:t>
            </a:r>
            <a:r>
              <a:rPr lang="en-US" sz="72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N’IZA</a:t>
            </a:r>
            <a:r>
              <a:rPr lang="en-US" sz="7200" dirty="0">
                <a:solidFill>
                  <a:schemeClr val="accent4"/>
                </a:solidFill>
                <a:latin typeface="Arial Black" panose="020B0A04020102020204" pitchFamily="34" charset="0"/>
              </a:rPr>
              <a:t> MIHAINA AMBONIN’NY TANY</a:t>
            </a:r>
            <a:endParaRPr lang="fr-FR" sz="72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7200" dirty="0">
                <a:solidFill>
                  <a:schemeClr val="accent4"/>
                </a:solidFill>
                <a:latin typeface="Arial Black" panose="020B0A04020102020204" pitchFamily="34" charset="0"/>
              </a:rPr>
              <a:t>MPIHINDRANA AVOKOA</a:t>
            </a:r>
            <a:endParaRPr lang="fr-FR" sz="72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7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09822"/>
            <a:ext cx="9144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/>
                </a:solidFill>
                <a:latin typeface="Arial Black" panose="020B0A04020102020204" pitchFamily="34" charset="0"/>
              </a:rPr>
              <a:t>MASINA TEMPOLIN-JANAHARY</a:t>
            </a:r>
            <a:endParaRPr lang="fr-FR" sz="8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8000" dirty="0">
                <a:solidFill>
                  <a:schemeClr val="accent4"/>
                </a:solidFill>
                <a:latin typeface="Arial Black" panose="020B0A04020102020204" pitchFamily="34" charset="0"/>
              </a:rPr>
              <a:t>TANDREMO TSY HO LOA</a:t>
            </a:r>
            <a:endParaRPr lang="fr-FR" sz="8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6378" y="748145"/>
            <a:ext cx="914400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anose="020B0A04020102020204" pitchFamily="34" charset="0"/>
              </a:rPr>
              <a:t>N’IZA KOA MAMOTIKA IZANY, </a:t>
            </a:r>
          </a:p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anose="020B0A04020102020204" pitchFamily="34" charset="0"/>
              </a:rPr>
              <a:t>HO LEVONA AVOKOA </a:t>
            </a:r>
            <a:endParaRPr lang="fr-FR" sz="6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anose="020B0A04020102020204" pitchFamily="34" charset="0"/>
              </a:rPr>
              <a:t>ANDRIAMANITRA MITENY AMINAO HATRANY</a:t>
            </a:r>
            <a:endParaRPr lang="fr-FR" sz="6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r>
              <a:rPr lang="en-US" sz="6600" dirty="0"/>
              <a:t> </a:t>
            </a:r>
            <a:endParaRPr lang="fr-FR" sz="6600" dirty="0"/>
          </a:p>
          <a:p>
            <a:endParaRPr lang="fr-FR" sz="7600" dirty="0"/>
          </a:p>
        </p:txBody>
      </p:sp>
    </p:spTree>
    <p:extLst>
      <p:ext uri="{BB962C8B-B14F-4D97-AF65-F5344CB8AC3E}">
        <p14:creationId xmlns:p14="http://schemas.microsoft.com/office/powerpoint/2010/main" val="26914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Arial Black" panose="020B0A04020102020204" pitchFamily="34" charset="0"/>
              </a:rPr>
              <a:t>Izao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 smtClean="0">
                <a:latin typeface="Arial Black" panose="020B0A04020102020204" pitchFamily="34" charset="0"/>
              </a:rPr>
              <a:t>rehetra</a:t>
            </a:r>
            <a:r>
              <a:rPr lang="en-US" sz="7200" dirty="0" smtClean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izao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misarika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anao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handao</a:t>
            </a:r>
            <a:endParaRPr lang="fr-FR" sz="7200" dirty="0">
              <a:latin typeface="Arial Black" panose="020B0A04020102020204" pitchFamily="34" charset="0"/>
            </a:endParaRPr>
          </a:p>
          <a:p>
            <a:pPr algn="ctr"/>
            <a:r>
              <a:rPr lang="en-US" sz="7200" dirty="0" err="1">
                <a:latin typeface="Arial Black" panose="020B0A04020102020204" pitchFamily="34" charset="0"/>
              </a:rPr>
              <a:t>Rendrendra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maro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miantso</a:t>
            </a:r>
            <a:r>
              <a:rPr lang="en-US" sz="7200" dirty="0">
                <a:latin typeface="Arial Black" panose="020B0A04020102020204" pitchFamily="34" charset="0"/>
              </a:rPr>
              <a:t> hoe </a:t>
            </a:r>
            <a:r>
              <a:rPr lang="en-US" sz="7200" dirty="0" err="1">
                <a:latin typeface="Arial Black" panose="020B0A04020102020204" pitchFamily="34" charset="0"/>
              </a:rPr>
              <a:t>andao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andao</a:t>
            </a:r>
            <a:endParaRPr lang="fr-FR" sz="7200" dirty="0">
              <a:latin typeface="Arial Black" panose="020B0A04020102020204" pitchFamily="34" charset="0"/>
            </a:endParaRPr>
          </a:p>
          <a:p>
            <a:endParaRPr lang="fr-FR" sz="7600" dirty="0"/>
          </a:p>
        </p:txBody>
      </p:sp>
    </p:spTree>
    <p:extLst>
      <p:ext uri="{BB962C8B-B14F-4D97-AF65-F5344CB8AC3E}">
        <p14:creationId xmlns:p14="http://schemas.microsoft.com/office/powerpoint/2010/main" val="37794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32756" y="0"/>
            <a:ext cx="937675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dirty="0">
                <a:latin typeface="Arial Black" panose="020B0A04020102020204" pitchFamily="34" charset="0"/>
              </a:rPr>
              <a:t>Fa </a:t>
            </a:r>
            <a:r>
              <a:rPr lang="en-US" sz="7600" dirty="0" err="1">
                <a:latin typeface="Arial Black" panose="020B0A04020102020204" pitchFamily="34" charset="0"/>
              </a:rPr>
              <a:t>ny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  <a:r>
              <a:rPr lang="en-US" sz="7600" dirty="0" err="1">
                <a:latin typeface="Arial Black" panose="020B0A04020102020204" pitchFamily="34" charset="0"/>
              </a:rPr>
              <a:t>fo</a:t>
            </a:r>
            <a:r>
              <a:rPr lang="en-US" sz="7600" dirty="0">
                <a:latin typeface="Arial Black" panose="020B0A04020102020204" pitchFamily="34" charset="0"/>
              </a:rPr>
              <a:t>, </a:t>
            </a:r>
            <a:r>
              <a:rPr lang="en-US" sz="7600" dirty="0" err="1">
                <a:latin typeface="Arial Black" panose="020B0A04020102020204" pitchFamily="34" charset="0"/>
              </a:rPr>
              <a:t>voa</a:t>
            </a:r>
            <a:r>
              <a:rPr lang="en-US" sz="7600" dirty="0">
                <a:latin typeface="Arial Black" panose="020B0A04020102020204" pitchFamily="34" charset="0"/>
              </a:rPr>
              <a:t>, </a:t>
            </a:r>
            <a:r>
              <a:rPr lang="en-US" sz="7600" dirty="0" err="1">
                <a:latin typeface="Arial Black" panose="020B0A04020102020204" pitchFamily="34" charset="0"/>
              </a:rPr>
              <a:t>ny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  <a:r>
              <a:rPr lang="en-US" sz="7600" dirty="0" err="1">
                <a:latin typeface="Arial Black" panose="020B0A04020102020204" pitchFamily="34" charset="0"/>
              </a:rPr>
              <a:t>tena</a:t>
            </a:r>
            <a:r>
              <a:rPr lang="en-US" sz="7600" dirty="0">
                <a:latin typeface="Arial Black" panose="020B0A04020102020204" pitchFamily="34" charset="0"/>
              </a:rPr>
              <a:t> ho </a:t>
            </a:r>
            <a:r>
              <a:rPr lang="en-US" sz="7600" dirty="0" err="1">
                <a:latin typeface="Arial Black" panose="020B0A04020102020204" pitchFamily="34" charset="0"/>
              </a:rPr>
              <a:t>simba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sz="7600" dirty="0" err="1">
                <a:latin typeface="Arial Black" panose="020B0A04020102020204" pitchFamily="34" charset="0"/>
              </a:rPr>
              <a:t>ny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  <a:r>
              <a:rPr lang="en-US" sz="7600" dirty="0" err="1">
                <a:latin typeface="Arial Black" panose="020B0A04020102020204" pitchFamily="34" charset="0"/>
              </a:rPr>
              <a:t>fotoanao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  <a:r>
              <a:rPr lang="en-US" sz="7600" dirty="0" err="1">
                <a:latin typeface="Arial Black" panose="020B0A04020102020204" pitchFamily="34" charset="0"/>
              </a:rPr>
              <a:t>lany</a:t>
            </a:r>
            <a:endParaRPr lang="fr-FR" sz="7600" dirty="0">
              <a:latin typeface="Arial Black" panose="020B0A04020102020204" pitchFamily="34" charset="0"/>
            </a:endParaRPr>
          </a:p>
          <a:p>
            <a:pPr algn="ctr"/>
            <a:r>
              <a:rPr lang="en-US" sz="7600" dirty="0" err="1">
                <a:latin typeface="Arial Black" panose="020B0A04020102020204" pitchFamily="34" charset="0"/>
              </a:rPr>
              <a:t>Tsy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  <a:r>
              <a:rPr lang="en-US" sz="7600" dirty="0" err="1">
                <a:latin typeface="Arial Black" panose="020B0A04020102020204" pitchFamily="34" charset="0"/>
              </a:rPr>
              <a:t>mahasoa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  <a:r>
              <a:rPr lang="en-US" sz="7600" dirty="0" err="1">
                <a:latin typeface="Arial Black" panose="020B0A04020102020204" pitchFamily="34" charset="0"/>
              </a:rPr>
              <a:t>izao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  <a:r>
              <a:rPr lang="en-US" sz="7600" dirty="0" err="1">
                <a:latin typeface="Arial Black" panose="020B0A04020102020204" pitchFamily="34" charset="0"/>
              </a:rPr>
              <a:t>rehetra</a:t>
            </a:r>
            <a:r>
              <a:rPr lang="en-US" sz="7600" dirty="0">
                <a:latin typeface="Arial Black" panose="020B0A04020102020204" pitchFamily="34" charset="0"/>
              </a:rPr>
              <a:t> </a:t>
            </a:r>
            <a:r>
              <a:rPr lang="en-US" sz="8000" dirty="0" err="1">
                <a:latin typeface="Arial Black" panose="020B0A04020102020204" pitchFamily="34" charset="0"/>
              </a:rPr>
              <a:t>izao</a:t>
            </a:r>
            <a:endParaRPr lang="fr-FR" sz="8000" dirty="0">
              <a:latin typeface="Arial Black" panose="020B0A04020102020204" pitchFamily="34" charset="0"/>
            </a:endParaRPr>
          </a:p>
          <a:p>
            <a:endParaRPr lang="fr-FR" sz="7600" dirty="0"/>
          </a:p>
        </p:txBody>
      </p:sp>
    </p:spTree>
    <p:extLst>
      <p:ext uri="{BB962C8B-B14F-4D97-AF65-F5344CB8AC3E}">
        <p14:creationId xmlns:p14="http://schemas.microsoft.com/office/powerpoint/2010/main" val="10854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80010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Arial Black" panose="020B0A04020102020204" pitchFamily="34" charset="0"/>
              </a:rPr>
              <a:t>F’angah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tsy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fantatrao</a:t>
            </a:r>
            <a:r>
              <a:rPr lang="en-US" sz="7200" dirty="0">
                <a:latin typeface="Arial Black" panose="020B0A04020102020204" pitchFamily="34" charset="0"/>
              </a:rPr>
              <a:t> fa </a:t>
            </a:r>
            <a:r>
              <a:rPr lang="en-US" sz="7200" dirty="0" err="1">
                <a:latin typeface="Arial Black" panose="020B0A04020102020204" pitchFamily="34" charset="0"/>
              </a:rPr>
              <a:t>ny</a:t>
            </a:r>
            <a:r>
              <a:rPr lang="en-US" sz="7200" dirty="0">
                <a:latin typeface="Arial Black" panose="020B0A04020102020204" pitchFamily="34" charset="0"/>
              </a:rPr>
              <a:t> Ray no </a:t>
            </a:r>
            <a:r>
              <a:rPr lang="en-US" sz="7200" dirty="0" err="1">
                <a:latin typeface="Arial Black" panose="020B0A04020102020204" pitchFamily="34" charset="0"/>
              </a:rPr>
              <a:t>tomponao</a:t>
            </a:r>
            <a:endParaRPr lang="fr-FR" sz="7200" dirty="0">
              <a:latin typeface="Arial Black" panose="020B0A04020102020204" pitchFamily="34" charset="0"/>
            </a:endParaRPr>
          </a:p>
          <a:p>
            <a:pPr algn="ctr"/>
            <a:r>
              <a:rPr lang="en-US" sz="7200" dirty="0" err="1">
                <a:latin typeface="Arial Black" panose="020B0A04020102020204" pitchFamily="34" charset="0"/>
              </a:rPr>
              <a:t>Tranon’ny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fanahy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ianao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Jesoa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te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hitoetra</a:t>
            </a:r>
            <a:r>
              <a:rPr lang="en-US" sz="7200" dirty="0">
                <a:latin typeface="Arial Black" panose="020B0A04020102020204" pitchFamily="34" charset="0"/>
              </a:rPr>
              <a:t> </a:t>
            </a:r>
            <a:r>
              <a:rPr lang="en-US" sz="7200" dirty="0" err="1">
                <a:latin typeface="Arial Black" panose="020B0A04020102020204" pitchFamily="34" charset="0"/>
              </a:rPr>
              <a:t>anatinao</a:t>
            </a:r>
            <a:r>
              <a:rPr lang="en-US" sz="1600" dirty="0"/>
              <a:t> </a:t>
            </a:r>
            <a:endParaRPr lang="fr-FR" sz="1600" dirty="0"/>
          </a:p>
          <a:p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1967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215390" y="400050"/>
            <a:ext cx="1126998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latin typeface="Arial Black" panose="020B0A04020102020204" pitchFamily="34" charset="0"/>
              </a:rPr>
              <a:t>Namako</a:t>
            </a:r>
            <a:r>
              <a:rPr lang="en-US" sz="8000" dirty="0">
                <a:latin typeface="Arial Black" panose="020B0A04020102020204" pitchFamily="34" charset="0"/>
              </a:rPr>
              <a:t> oh </a:t>
            </a:r>
            <a:r>
              <a:rPr lang="en-US" sz="8000" dirty="0" err="1">
                <a:latin typeface="Arial Black" panose="020B0A04020102020204" pitchFamily="34" charset="0"/>
              </a:rPr>
              <a:t>tandremo</a:t>
            </a:r>
            <a:r>
              <a:rPr lang="en-US" sz="8000" dirty="0">
                <a:latin typeface="Arial Black" panose="020B0A04020102020204" pitchFamily="34" charset="0"/>
              </a:rPr>
              <a:t> </a:t>
            </a:r>
            <a:r>
              <a:rPr lang="en-US" sz="8000" dirty="0" err="1">
                <a:latin typeface="Arial Black" panose="020B0A04020102020204" pitchFamily="34" charset="0"/>
              </a:rPr>
              <a:t>izao</a:t>
            </a:r>
            <a:r>
              <a:rPr lang="en-US" sz="8000" dirty="0">
                <a:latin typeface="Arial Black" panose="020B0A04020102020204" pitchFamily="34" charset="0"/>
              </a:rPr>
              <a:t> </a:t>
            </a:r>
            <a:r>
              <a:rPr lang="en-US" sz="8000" dirty="0" err="1">
                <a:latin typeface="Arial Black" panose="020B0A04020102020204" pitchFamily="34" charset="0"/>
              </a:rPr>
              <a:t>tenanao</a:t>
            </a:r>
            <a:r>
              <a:rPr lang="en-US" sz="8000" dirty="0">
                <a:latin typeface="Arial Black" panose="020B0A04020102020204" pitchFamily="34" charset="0"/>
              </a:rPr>
              <a:t> </a:t>
            </a:r>
            <a:r>
              <a:rPr lang="en-US" sz="8000" dirty="0" err="1">
                <a:latin typeface="Arial Black" panose="020B0A04020102020204" pitchFamily="34" charset="0"/>
              </a:rPr>
              <a:t>izao</a:t>
            </a:r>
            <a:endParaRPr lang="fr-FR" sz="8000" dirty="0">
              <a:latin typeface="Arial Black" panose="020B0A04020102020204" pitchFamily="34" charset="0"/>
            </a:endParaRPr>
          </a:p>
          <a:p>
            <a:pPr algn="ctr"/>
            <a:r>
              <a:rPr lang="en-US" sz="8000" dirty="0" err="1">
                <a:latin typeface="Arial Black" panose="020B0A04020102020204" pitchFamily="34" charset="0"/>
              </a:rPr>
              <a:t>Atolory</a:t>
            </a:r>
            <a:r>
              <a:rPr lang="en-US" sz="8000" dirty="0">
                <a:latin typeface="Arial Black" panose="020B0A04020102020204" pitchFamily="34" charset="0"/>
              </a:rPr>
              <a:t> re ho </a:t>
            </a:r>
            <a:r>
              <a:rPr lang="en-US" sz="8000" dirty="0" err="1">
                <a:latin typeface="Arial Black" panose="020B0A04020102020204" pitchFamily="34" charset="0"/>
              </a:rPr>
              <a:t>an’ilay</a:t>
            </a:r>
            <a:r>
              <a:rPr lang="en-US" sz="8000" dirty="0">
                <a:latin typeface="Arial Black" panose="020B0A04020102020204" pitchFamily="34" charset="0"/>
              </a:rPr>
              <a:t> </a:t>
            </a:r>
            <a:r>
              <a:rPr lang="en-US" sz="8000" dirty="0" err="1">
                <a:latin typeface="Arial Black" panose="020B0A04020102020204" pitchFamily="34" charset="0"/>
              </a:rPr>
              <a:t>tianao</a:t>
            </a:r>
            <a:endParaRPr lang="fr-FR" sz="8000" dirty="0">
              <a:latin typeface="Arial Black" panose="020B0A04020102020204" pitchFamily="34" charset="0"/>
            </a:endParaRPr>
          </a:p>
          <a:p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3906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Arial Black" panose="020B0A04020102020204" pitchFamily="34" charset="0"/>
              </a:rPr>
              <a:t>N’IZA </a:t>
            </a:r>
            <a:r>
              <a:rPr lang="en-US" sz="72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N’IZA</a:t>
            </a:r>
            <a:r>
              <a:rPr lang="en-US" sz="7200" dirty="0">
                <a:solidFill>
                  <a:schemeClr val="accent4"/>
                </a:solidFill>
                <a:latin typeface="Arial Black" panose="020B0A04020102020204" pitchFamily="34" charset="0"/>
              </a:rPr>
              <a:t> MIHAINA AMBONIN’NY TANY</a:t>
            </a:r>
            <a:endParaRPr lang="fr-FR" sz="72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7200" dirty="0">
                <a:solidFill>
                  <a:schemeClr val="accent4"/>
                </a:solidFill>
                <a:latin typeface="Arial Black" panose="020B0A04020102020204" pitchFamily="34" charset="0"/>
              </a:rPr>
              <a:t>MPIHINDRANA AVOKOA</a:t>
            </a:r>
            <a:endParaRPr lang="fr-FR" sz="72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7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09822"/>
            <a:ext cx="9144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/>
                </a:solidFill>
                <a:latin typeface="Arial Black" panose="020B0A04020102020204" pitchFamily="34" charset="0"/>
              </a:rPr>
              <a:t>MASINA TEMPOLIN-JANAHARY</a:t>
            </a:r>
            <a:endParaRPr lang="fr-FR" sz="8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8000" dirty="0">
                <a:solidFill>
                  <a:schemeClr val="accent4"/>
                </a:solidFill>
                <a:latin typeface="Arial Black" panose="020B0A04020102020204" pitchFamily="34" charset="0"/>
              </a:rPr>
              <a:t>TANDREMO TSY HO LOA</a:t>
            </a:r>
            <a:endParaRPr lang="fr-FR" sz="8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1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6378" y="748145"/>
            <a:ext cx="914400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anose="020B0A04020102020204" pitchFamily="34" charset="0"/>
              </a:rPr>
              <a:t>N’IZA KOA MAMOTIKA IZANY, </a:t>
            </a:r>
          </a:p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anose="020B0A04020102020204" pitchFamily="34" charset="0"/>
              </a:rPr>
              <a:t>HO LEVONA AVOKOA </a:t>
            </a:r>
            <a:endParaRPr lang="fr-FR" sz="6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6000" dirty="0">
                <a:solidFill>
                  <a:schemeClr val="accent4"/>
                </a:solidFill>
                <a:latin typeface="Arial Black" panose="020B0A04020102020204" pitchFamily="34" charset="0"/>
              </a:rPr>
              <a:t>ANDRIAMANITRA MITENY AMINAO HATRANY</a:t>
            </a:r>
            <a:endParaRPr lang="fr-FR" sz="6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r>
              <a:rPr lang="en-US" sz="6600" dirty="0"/>
              <a:t> </a:t>
            </a:r>
            <a:endParaRPr lang="fr-FR" sz="6600" dirty="0"/>
          </a:p>
          <a:p>
            <a:endParaRPr lang="fr-FR" sz="7600" dirty="0"/>
          </a:p>
        </p:txBody>
      </p:sp>
    </p:spTree>
    <p:extLst>
      <p:ext uri="{BB962C8B-B14F-4D97-AF65-F5344CB8AC3E}">
        <p14:creationId xmlns:p14="http://schemas.microsoft.com/office/powerpoint/2010/main" val="262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48690"/>
            <a:ext cx="9144000" cy="59093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Black" panose="020B0A04020102020204" pitchFamily="34" charset="0"/>
              </a:rPr>
              <a:t>FA FOTOANA IZAO MIANGA EO</a:t>
            </a:r>
            <a:endParaRPr lang="fr-FR" sz="7200" dirty="0">
              <a:latin typeface="Arial Black" panose="020B0A04020102020204" pitchFamily="34" charset="0"/>
            </a:endParaRPr>
          </a:p>
          <a:p>
            <a:pPr algn="ctr"/>
            <a:r>
              <a:rPr lang="en-US" sz="7200" dirty="0">
                <a:latin typeface="Arial Black" panose="020B0A04020102020204" pitchFamily="34" charset="0"/>
              </a:rPr>
              <a:t>MIHETSE TSY HO LANY ANDRO EO OH</a:t>
            </a:r>
            <a:endParaRPr lang="fr-FR" sz="7200" dirty="0">
              <a:latin typeface="Arial Black" panose="020B0A040201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1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150</Words>
  <Application>Microsoft Office PowerPoint</Application>
  <PresentationFormat>Affichage à l'écran 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HelveticaNeueLT Pro 107 XBlkCn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7</cp:revision>
  <dcterms:created xsi:type="dcterms:W3CDTF">2023-06-23T12:23:31Z</dcterms:created>
  <dcterms:modified xsi:type="dcterms:W3CDTF">2023-11-02T17:49:33Z</dcterms:modified>
</cp:coreProperties>
</file>